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CB"/>
    <a:srgbClr val="002565"/>
    <a:srgbClr val="02417F"/>
    <a:srgbClr val="0070AB"/>
    <a:srgbClr val="002766"/>
    <a:srgbClr val="006DA8"/>
    <a:srgbClr val="002564"/>
    <a:srgbClr val="FFFFFF"/>
    <a:srgbClr val="E6E6E6"/>
    <a:srgbClr val="008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1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9D58-DF25-4780-AE53-4873D77612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C2A5-81E2-4A52-99F6-801786194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A2472-7D4C-2858-0135-7D2AFC1CC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092725-13C2-134F-928F-659184224E1A}"/>
              </a:ext>
            </a:extLst>
          </p:cNvPr>
          <p:cNvSpPr/>
          <p:nvPr/>
        </p:nvSpPr>
        <p:spPr>
          <a:xfrm>
            <a:off x="-10248" y="63693"/>
            <a:ext cx="6863876" cy="8061628"/>
          </a:xfrm>
          <a:prstGeom prst="rect">
            <a:avLst/>
          </a:prstGeom>
          <a:gradFill flip="none" rotWithShape="1">
            <a:gsLst>
              <a:gs pos="19000">
                <a:srgbClr val="002060"/>
              </a:gs>
              <a:gs pos="100000">
                <a:srgbClr val="006CA7"/>
              </a:gs>
              <a:gs pos="100000">
                <a:srgbClr val="0092C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F9FF21-9829-C915-F3B1-105476022867}"/>
              </a:ext>
            </a:extLst>
          </p:cNvPr>
          <p:cNvSpPr/>
          <p:nvPr/>
        </p:nvSpPr>
        <p:spPr>
          <a:xfrm>
            <a:off x="4481480" y="5466245"/>
            <a:ext cx="2073444" cy="988662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8100">
            <a:solidFill>
              <a:srgbClr val="1F2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3EBE04-3E75-BDB6-6C85-D6D60DDDCD81}"/>
              </a:ext>
            </a:extLst>
          </p:cNvPr>
          <p:cNvSpPr/>
          <p:nvPr/>
        </p:nvSpPr>
        <p:spPr>
          <a:xfrm>
            <a:off x="12154" y="5179982"/>
            <a:ext cx="6863875" cy="4787914"/>
          </a:xfrm>
          <a:prstGeom prst="rect">
            <a:avLst/>
          </a:prstGeom>
          <a:gradFill>
            <a:gsLst>
              <a:gs pos="100000">
                <a:srgbClr val="1C2033"/>
              </a:gs>
              <a:gs pos="0">
                <a:srgbClr val="1F253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2E6052F5-04DD-B382-D13F-EE2EAEA5540B}"/>
              </a:ext>
            </a:extLst>
          </p:cNvPr>
          <p:cNvCxnSpPr>
            <a:cxnSpLocks/>
          </p:cNvCxnSpPr>
          <p:nvPr/>
        </p:nvCxnSpPr>
        <p:spPr>
          <a:xfrm>
            <a:off x="14874488" y="4953000"/>
            <a:ext cx="2921664" cy="1924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0F708E2-63AA-837E-CDC0-81219840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5" y="99717"/>
            <a:ext cx="571499" cy="571499"/>
          </a:xfrm>
          <a:prstGeom prst="rect">
            <a:avLst/>
          </a:prstGeom>
        </p:spPr>
      </p:pic>
      <p:pic>
        <p:nvPicPr>
          <p:cNvPr id="3" name="Picture 2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2169247-4E8D-61D9-8F30-7E6D86130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3" y="128056"/>
            <a:ext cx="595614" cy="416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8A678-9D97-9E2F-2CF8-A036E3525C84}"/>
              </a:ext>
            </a:extLst>
          </p:cNvPr>
          <p:cNvSpPr txBox="1"/>
          <p:nvPr/>
        </p:nvSpPr>
        <p:spPr>
          <a:xfrm>
            <a:off x="1307372" y="92355"/>
            <a:ext cx="220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</a:t>
            </a:r>
          </a:p>
          <a:p>
            <a:r>
              <a:rPr lang="en-US"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&amp; Technology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9FE84B-A058-8489-ED87-FB92F3C4CDDC}"/>
              </a:ext>
            </a:extLst>
          </p:cNvPr>
          <p:cNvCxnSpPr>
            <a:cxnSpLocks/>
          </p:cNvCxnSpPr>
          <p:nvPr/>
        </p:nvCxnSpPr>
        <p:spPr>
          <a:xfrm>
            <a:off x="1339022" y="206783"/>
            <a:ext cx="1156" cy="23517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601CAF-4C29-FF6F-7645-B443E8CE3444}"/>
              </a:ext>
            </a:extLst>
          </p:cNvPr>
          <p:cNvSpPr txBox="1"/>
          <p:nvPr/>
        </p:nvSpPr>
        <p:spPr>
          <a:xfrm>
            <a:off x="1755442" y="452885"/>
            <a:ext cx="3868759" cy="10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CÔNG CỤ </a:t>
            </a:r>
          </a:p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 GIÁ CHẤT LƯỢNG </a:t>
            </a:r>
          </a:p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 HTML, CSS, JAVASCRIPT TỰ ĐỘNG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2A42F8-861B-565D-C43D-9A8F2BF7477F}"/>
              </a:ext>
            </a:extLst>
          </p:cNvPr>
          <p:cNvSpPr txBox="1"/>
          <p:nvPr/>
        </p:nvSpPr>
        <p:spPr>
          <a:xfrm>
            <a:off x="1538483" y="1752706"/>
            <a:ext cx="46327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 ThS.Nguyễn Ngọc Đan Thanh</a:t>
            </a:r>
            <a:endParaRPr lang="en-US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10290-3A3F-9B5E-5564-DDE02BD8B6D8}"/>
              </a:ext>
            </a:extLst>
          </p:cNvPr>
          <p:cNvSpPr txBox="1"/>
          <p:nvPr/>
        </p:nvSpPr>
        <p:spPr>
          <a:xfrm>
            <a:off x="1326252" y="2002440"/>
            <a:ext cx="47271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viên thực hiện: Âu Kim Hà – 110121020 – DA21TTC</a:t>
            </a:r>
            <a:endParaRPr lang="en-US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E2476C-8656-DEB7-FBDB-DAE5BC96DC1D}"/>
              </a:ext>
            </a:extLst>
          </p:cNvPr>
          <p:cNvSpPr txBox="1"/>
          <p:nvPr/>
        </p:nvSpPr>
        <p:spPr>
          <a:xfrm>
            <a:off x="939491" y="2440852"/>
            <a:ext cx="15177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799E1B-B712-8883-3392-437DECCFFB8E}"/>
              </a:ext>
            </a:extLst>
          </p:cNvPr>
          <p:cNvGrpSpPr/>
          <p:nvPr/>
        </p:nvGrpSpPr>
        <p:grpSpPr>
          <a:xfrm>
            <a:off x="333637" y="2797358"/>
            <a:ext cx="2723851" cy="1886488"/>
            <a:chOff x="365822" y="2412678"/>
            <a:chExt cx="2723851" cy="18647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F221AF-DEAB-3978-A161-1429495602D3}"/>
                </a:ext>
              </a:extLst>
            </p:cNvPr>
            <p:cNvCxnSpPr>
              <a:cxnSpLocks/>
            </p:cNvCxnSpPr>
            <p:nvPr/>
          </p:nvCxnSpPr>
          <p:spPr>
            <a:xfrm>
              <a:off x="365822" y="2412678"/>
              <a:ext cx="271272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3CC634-AE68-435E-0412-0DA573EE0BBF}"/>
                </a:ext>
              </a:extLst>
            </p:cNvPr>
            <p:cNvCxnSpPr>
              <a:cxnSpLocks/>
            </p:cNvCxnSpPr>
            <p:nvPr/>
          </p:nvCxnSpPr>
          <p:spPr>
            <a:xfrm>
              <a:off x="3078542" y="2412678"/>
              <a:ext cx="11131" cy="186478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AF4F9B1-5125-DD04-D352-14CBA0C0722F}"/>
              </a:ext>
            </a:extLst>
          </p:cNvPr>
          <p:cNvSpPr txBox="1"/>
          <p:nvPr/>
        </p:nvSpPr>
        <p:spPr>
          <a:xfrm>
            <a:off x="375551" y="2880086"/>
            <a:ext cx="262127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Xây dựng công cụ trực tuyến hỗ trợ kiểm tra mã HTML, CSS, JavaScript.</a:t>
            </a:r>
          </a:p>
          <a:p>
            <a:pPr algn="just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Phát hiện lỗi cú pháp và lỗi không đúng chuẩn trong mã nguồn.</a:t>
            </a:r>
          </a:p>
          <a:p>
            <a:pPr algn="just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vi-V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 ý cách sửa lỗi giúp người dùng dễ hiểu và dễ thực hiện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10343-58B6-F6D7-4DFC-ACBB80886B10}"/>
              </a:ext>
            </a:extLst>
          </p:cNvPr>
          <p:cNvSpPr txBox="1"/>
          <p:nvPr/>
        </p:nvSpPr>
        <p:spPr>
          <a:xfrm>
            <a:off x="343078" y="4918304"/>
            <a:ext cx="2728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 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F82466-9040-A3CF-1726-5EA8294C1CF2}"/>
              </a:ext>
            </a:extLst>
          </p:cNvPr>
          <p:cNvGrpSpPr/>
          <p:nvPr/>
        </p:nvGrpSpPr>
        <p:grpSpPr>
          <a:xfrm>
            <a:off x="344768" y="4560600"/>
            <a:ext cx="2727913" cy="2465653"/>
            <a:chOff x="363791" y="2412678"/>
            <a:chExt cx="2727913" cy="15575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0F80E0-DF90-E6CC-2DCF-A41C09AC7932}"/>
                </a:ext>
              </a:extLst>
            </p:cNvPr>
            <p:cNvCxnSpPr>
              <a:cxnSpLocks/>
            </p:cNvCxnSpPr>
            <p:nvPr/>
          </p:nvCxnSpPr>
          <p:spPr>
            <a:xfrm>
              <a:off x="363791" y="2857306"/>
              <a:ext cx="271272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BCF930-A49A-0E7A-08FB-39ADD959868D}"/>
                </a:ext>
              </a:extLst>
            </p:cNvPr>
            <p:cNvCxnSpPr>
              <a:cxnSpLocks/>
            </p:cNvCxnSpPr>
            <p:nvPr/>
          </p:nvCxnSpPr>
          <p:spPr>
            <a:xfrm>
              <a:off x="365822" y="2412678"/>
              <a:ext cx="0" cy="1548822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BC9117-24B7-2D92-082F-7990F7CB5EE2}"/>
                </a:ext>
              </a:extLst>
            </p:cNvPr>
            <p:cNvCxnSpPr>
              <a:cxnSpLocks/>
            </p:cNvCxnSpPr>
            <p:nvPr/>
          </p:nvCxnSpPr>
          <p:spPr>
            <a:xfrm>
              <a:off x="378984" y="3970178"/>
              <a:ext cx="2712720" cy="0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0B05AD-AE3C-4B37-AEF6-A52CBA55ABE6}"/>
                </a:ext>
              </a:extLst>
            </p:cNvPr>
            <p:cNvCxnSpPr>
              <a:cxnSpLocks/>
            </p:cNvCxnSpPr>
            <p:nvPr/>
          </p:nvCxnSpPr>
          <p:spPr>
            <a:xfrm>
              <a:off x="3078542" y="2412678"/>
              <a:ext cx="0" cy="1548822"/>
            </a:xfrm>
            <a:prstGeom prst="line">
              <a:avLst/>
            </a:prstGeom>
            <a:ln w="19050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690078F-F379-A482-BDA8-1A3CDA1DE9A3}"/>
              </a:ext>
            </a:extLst>
          </p:cNvPr>
          <p:cNvSpPr txBox="1"/>
          <p:nvPr/>
        </p:nvSpPr>
        <p:spPr>
          <a:xfrm>
            <a:off x="3488707" y="2391164"/>
            <a:ext cx="3276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CHỨC NĂNG CHÍNH 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27" name="Table 1026">
            <a:extLst>
              <a:ext uri="{FF2B5EF4-FFF2-40B4-BE49-F238E27FC236}">
                <a16:creationId xmlns:a16="http://schemas.microsoft.com/office/drawing/2014/main" id="{7F35871B-64F8-9FB8-1132-FDB3A09F9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39871"/>
              </p:ext>
            </p:extLst>
          </p:nvPr>
        </p:nvGraphicFramePr>
        <p:xfrm>
          <a:off x="3270197" y="2764017"/>
          <a:ext cx="3402579" cy="4462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79">
                  <a:extLst>
                    <a:ext uri="{9D8B030D-6E8A-4147-A177-3AD203B41FA5}">
                      <a16:colId xmlns:a16="http://schemas.microsoft.com/office/drawing/2014/main" val="549697403"/>
                    </a:ext>
                  </a:extLst>
                </a:gridCol>
                <a:gridCol w="1197786">
                  <a:extLst>
                    <a:ext uri="{9D8B030D-6E8A-4147-A177-3AD203B41FA5}">
                      <a16:colId xmlns:a16="http://schemas.microsoft.com/office/drawing/2014/main" val="3035863524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1861442436"/>
                    </a:ext>
                  </a:extLst>
                </a:gridCol>
                <a:gridCol w="715664">
                  <a:extLst>
                    <a:ext uri="{9D8B030D-6E8A-4147-A177-3AD203B41FA5}">
                      <a16:colId xmlns:a16="http://schemas.microsoft.com/office/drawing/2014/main" val="3898646274"/>
                    </a:ext>
                  </a:extLst>
                </a:gridCol>
                <a:gridCol w="642827">
                  <a:extLst>
                    <a:ext uri="{9D8B030D-6E8A-4147-A177-3AD203B41FA5}">
                      <a16:colId xmlns:a16="http://schemas.microsoft.com/office/drawing/2014/main" val="3584277868"/>
                    </a:ext>
                  </a:extLst>
                </a:gridCol>
              </a:tblGrid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Chức năng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Quản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Giảng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16748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 nhập, đăng ký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083116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Quản lý người dùng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005562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Quản lý sinh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1743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Quản lý lớp học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639569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Quản lý bài tập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171308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Kiểm tra mã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935535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Làm bài, nộp bài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000272"/>
                  </a:ext>
                </a:extLst>
              </a:tr>
              <a:tr h="43894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Tham gia lớp học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</a:t>
                      </a:r>
                      <a:endParaRPr lang="en-US"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809950"/>
                  </a:ext>
                </a:extLst>
              </a:tr>
            </a:tbl>
          </a:graphicData>
        </a:graphic>
      </p:graphicFrame>
      <p:pic>
        <p:nvPicPr>
          <p:cNvPr id="1029" name="Picture 1028">
            <a:extLst>
              <a:ext uri="{FF2B5EF4-FFF2-40B4-BE49-F238E27FC236}">
                <a16:creationId xmlns:a16="http://schemas.microsoft.com/office/drawing/2014/main" id="{C2EB19EF-C9DD-2AEA-81EF-926B776B4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5" y="7422547"/>
            <a:ext cx="4183070" cy="2419759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E8299B87-92FA-F3C4-589A-28FF6E736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610" y="7422547"/>
            <a:ext cx="2378635" cy="2419760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77431664-74CD-5B6D-55BC-5B91FEFBCDE8}"/>
              </a:ext>
            </a:extLst>
          </p:cNvPr>
          <p:cNvSpPr txBox="1"/>
          <p:nvPr/>
        </p:nvSpPr>
        <p:spPr>
          <a:xfrm>
            <a:off x="379553" y="7053728"/>
            <a:ext cx="32765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  <a:endParaRPr lang="en-US" sz="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2300EA18-4325-63E1-A502-7421D9D0877E}"/>
              </a:ext>
            </a:extLst>
          </p:cNvPr>
          <p:cNvGrpSpPr/>
          <p:nvPr/>
        </p:nvGrpSpPr>
        <p:grpSpPr>
          <a:xfrm>
            <a:off x="633915" y="5350754"/>
            <a:ext cx="904568" cy="660513"/>
            <a:chOff x="402804" y="4123135"/>
            <a:chExt cx="904568" cy="660513"/>
          </a:xfrm>
        </p:grpSpPr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96657A28-975E-BAE7-D276-254FE1BDA31F}"/>
                </a:ext>
              </a:extLst>
            </p:cNvPr>
            <p:cNvSpPr/>
            <p:nvPr/>
          </p:nvSpPr>
          <p:spPr>
            <a:xfrm>
              <a:off x="402804" y="4123135"/>
              <a:ext cx="904568" cy="66051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124108A8-FD1C-EA21-6A9E-B72DAED0E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91" y="4241785"/>
              <a:ext cx="570431" cy="454030"/>
            </a:xfrm>
            <a:prstGeom prst="rect">
              <a:avLst/>
            </a:prstGeom>
          </p:spPr>
        </p:pic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E5016DD4-9EA5-6EFB-D9FB-11C0ED29DAA2}"/>
              </a:ext>
            </a:extLst>
          </p:cNvPr>
          <p:cNvGrpSpPr/>
          <p:nvPr/>
        </p:nvGrpSpPr>
        <p:grpSpPr>
          <a:xfrm>
            <a:off x="633915" y="6182356"/>
            <a:ext cx="904568" cy="660513"/>
            <a:chOff x="411896" y="5004787"/>
            <a:chExt cx="904568" cy="660513"/>
          </a:xfrm>
        </p:grpSpPr>
        <p:sp>
          <p:nvSpPr>
            <p:cNvPr id="1044" name="Rectangle: Rounded Corners 1043">
              <a:extLst>
                <a:ext uri="{FF2B5EF4-FFF2-40B4-BE49-F238E27FC236}">
                  <a16:creationId xmlns:a16="http://schemas.microsoft.com/office/drawing/2014/main" id="{611AC6D3-FAAE-CB4F-793D-1AF582C5BDD2}"/>
                </a:ext>
              </a:extLst>
            </p:cNvPr>
            <p:cNvSpPr/>
            <p:nvPr/>
          </p:nvSpPr>
          <p:spPr>
            <a:xfrm>
              <a:off x="411896" y="5004787"/>
              <a:ext cx="904568" cy="66051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red circle with white text&#10;&#10;AI-generated content may be incorrect.">
              <a:extLst>
                <a:ext uri="{FF2B5EF4-FFF2-40B4-BE49-F238E27FC236}">
                  <a16:creationId xmlns:a16="http://schemas.microsoft.com/office/drawing/2014/main" id="{BB7C4B97-C048-1460-2A30-F877A8109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58" y="5053001"/>
              <a:ext cx="634983" cy="564084"/>
            </a:xfrm>
            <a:prstGeom prst="rect">
              <a:avLst/>
            </a:prstGeom>
          </p:spPr>
        </p:pic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A9188D96-F687-E297-1E51-66192108C3B3}"/>
              </a:ext>
            </a:extLst>
          </p:cNvPr>
          <p:cNvGrpSpPr/>
          <p:nvPr/>
        </p:nvGrpSpPr>
        <p:grpSpPr>
          <a:xfrm>
            <a:off x="1981492" y="5355116"/>
            <a:ext cx="904568" cy="660513"/>
            <a:chOff x="1662352" y="4132429"/>
            <a:chExt cx="904568" cy="660513"/>
          </a:xfrm>
        </p:grpSpPr>
        <p:sp>
          <p:nvSpPr>
            <p:cNvPr id="1045" name="Rectangle: Rounded Corners 1044">
              <a:extLst>
                <a:ext uri="{FF2B5EF4-FFF2-40B4-BE49-F238E27FC236}">
                  <a16:creationId xmlns:a16="http://schemas.microsoft.com/office/drawing/2014/main" id="{0E29B3B3-3AE4-8190-51EA-0ECBD14EF498}"/>
                </a:ext>
              </a:extLst>
            </p:cNvPr>
            <p:cNvSpPr/>
            <p:nvPr/>
          </p:nvSpPr>
          <p:spPr>
            <a:xfrm>
              <a:off x="1662352" y="4132429"/>
              <a:ext cx="904568" cy="66051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A black tuxedo with a bow tie&#10;&#10;AI-generated content may be incorrect.">
              <a:extLst>
                <a:ext uri="{FF2B5EF4-FFF2-40B4-BE49-F238E27FC236}">
                  <a16:creationId xmlns:a16="http://schemas.microsoft.com/office/drawing/2014/main" id="{57FADC15-97A3-14BC-5669-B08D44515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061" y="4166890"/>
              <a:ext cx="590256" cy="587446"/>
            </a:xfrm>
            <a:prstGeom prst="rect">
              <a:avLst/>
            </a:prstGeom>
          </p:spPr>
        </p:pic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B17221C-D6A2-23A9-15A0-2472D01BEAC2}"/>
              </a:ext>
            </a:extLst>
          </p:cNvPr>
          <p:cNvGrpSpPr/>
          <p:nvPr/>
        </p:nvGrpSpPr>
        <p:grpSpPr>
          <a:xfrm>
            <a:off x="1974064" y="6175629"/>
            <a:ext cx="904568" cy="679852"/>
            <a:chOff x="1645248" y="5002040"/>
            <a:chExt cx="904568" cy="679852"/>
          </a:xfrm>
        </p:grpSpPr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B8DA49FB-A17A-C0A3-0017-19B09145FE5B}"/>
                </a:ext>
              </a:extLst>
            </p:cNvPr>
            <p:cNvSpPr/>
            <p:nvPr/>
          </p:nvSpPr>
          <p:spPr>
            <a:xfrm>
              <a:off x="1645248" y="5015284"/>
              <a:ext cx="904568" cy="660513"/>
            </a:xfrm>
            <a:prstGeom prst="roundRect">
              <a:avLst>
                <a:gd name="adj" fmla="val 2151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blue hexagon with black text&#10;&#10;AI-generated content may be incorrect.">
              <a:extLst>
                <a:ext uri="{FF2B5EF4-FFF2-40B4-BE49-F238E27FC236}">
                  <a16:creationId xmlns:a16="http://schemas.microsoft.com/office/drawing/2014/main" id="{28F69859-D467-B39E-60BD-C203C3D7B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686" y="5002040"/>
              <a:ext cx="713750" cy="679852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</p:pic>
      </p:grp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B18BB5D2-D730-DE57-57AA-4F2984651E8A}"/>
              </a:ext>
            </a:extLst>
          </p:cNvPr>
          <p:cNvCxnSpPr>
            <a:cxnSpLocks/>
          </p:cNvCxnSpPr>
          <p:nvPr/>
        </p:nvCxnSpPr>
        <p:spPr>
          <a:xfrm>
            <a:off x="343078" y="2797671"/>
            <a:ext cx="0" cy="1762929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E2293D03-0599-5707-A2AC-6D9E7E299309}"/>
              </a:ext>
            </a:extLst>
          </p:cNvPr>
          <p:cNvCxnSpPr>
            <a:cxnSpLocks/>
          </p:cNvCxnSpPr>
          <p:nvPr/>
        </p:nvCxnSpPr>
        <p:spPr>
          <a:xfrm>
            <a:off x="359961" y="4918304"/>
            <a:ext cx="2677157" cy="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3" name="Diamond 1062">
            <a:extLst>
              <a:ext uri="{FF2B5EF4-FFF2-40B4-BE49-F238E27FC236}">
                <a16:creationId xmlns:a16="http://schemas.microsoft.com/office/drawing/2014/main" id="{D64FC579-5057-89A2-1844-6F767B26F07C}"/>
              </a:ext>
            </a:extLst>
          </p:cNvPr>
          <p:cNvSpPr/>
          <p:nvPr/>
        </p:nvSpPr>
        <p:spPr>
          <a:xfrm rot="428226">
            <a:off x="4762902" y="-654144"/>
            <a:ext cx="4181451" cy="1600912"/>
          </a:xfrm>
          <a:prstGeom prst="diamond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CAED52FC-A100-CA23-B92A-90BEE8127244}"/>
              </a:ext>
            </a:extLst>
          </p:cNvPr>
          <p:cNvSpPr txBox="1"/>
          <p:nvPr/>
        </p:nvSpPr>
        <p:spPr>
          <a:xfrm>
            <a:off x="-10248" y="598468"/>
            <a:ext cx="6886277" cy="1088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XÂY DỰNG CÔNG CỤ </a:t>
            </a:r>
          </a:p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 GIÁ CHẤT LƯỢNG</a:t>
            </a:r>
          </a:p>
          <a:p>
            <a:pPr algn="ctr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 HTML, CSS, JAVASCRIPT TỰ ĐỘNG </a:t>
            </a:r>
          </a:p>
        </p:txBody>
      </p:sp>
    </p:spTree>
    <p:extLst>
      <p:ext uri="{BB962C8B-B14F-4D97-AF65-F5344CB8AC3E}">
        <p14:creationId xmlns:p14="http://schemas.microsoft.com/office/powerpoint/2010/main" val="40437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38100">
          <a:solidFill>
            <a:srgbClr val="1F253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335</TotalTime>
  <Words>185</Words>
  <Application>Microsoft Office PowerPoint</Application>
  <PresentationFormat>A4 Paper (210x297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 Kim Ha</dc:creator>
  <cp:lastModifiedBy>Ha Kim</cp:lastModifiedBy>
  <cp:revision>3</cp:revision>
  <dcterms:created xsi:type="dcterms:W3CDTF">2024-01-17T14:08:11Z</dcterms:created>
  <dcterms:modified xsi:type="dcterms:W3CDTF">2025-07-08T00:24:07Z</dcterms:modified>
</cp:coreProperties>
</file>