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B22E9-0CC6-4890-8C54-391ABE8EAAB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45FDD-0EC6-4932-9AD1-3E4C469C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0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19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588122" y="195683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612A51-3AF6-43F8-BC7C-00E4C9F335CF}"/>
              </a:ext>
            </a:extLst>
          </p:cNvPr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19DF1-8655-4F12-8239-2F1D457A33EB}"/>
              </a:ext>
            </a:extLst>
          </p:cNvPr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B1DE1-3E0A-4AD9-915F-60585650B166}"/>
              </a:ext>
            </a:extLst>
          </p:cNvPr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AC6AEA-C537-4334-8518-49F43F32AE20}"/>
              </a:ext>
            </a:extLst>
          </p:cNvPr>
          <p:cNvSpPr/>
          <p:nvPr/>
        </p:nvSpPr>
        <p:spPr>
          <a:xfrm>
            <a:off x="1736738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80FFAE-6A3C-47EC-8A2C-8ABAC911650E}"/>
              </a:ext>
            </a:extLst>
          </p:cNvPr>
          <p:cNvSpPr/>
          <p:nvPr/>
        </p:nvSpPr>
        <p:spPr>
          <a:xfrm>
            <a:off x="4682211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55E696-7320-42E1-8AB6-F5B0F7211587}"/>
              </a:ext>
            </a:extLst>
          </p:cNvPr>
          <p:cNvSpPr/>
          <p:nvPr/>
        </p:nvSpPr>
        <p:spPr>
          <a:xfrm>
            <a:off x="7627684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0AD53-AC1D-4B3C-9FA8-F6760784052F}"/>
              </a:ext>
            </a:extLst>
          </p:cNvPr>
          <p:cNvSpPr txBox="1"/>
          <p:nvPr/>
        </p:nvSpPr>
        <p:spPr>
          <a:xfrm>
            <a:off x="5059815" y="2803526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69807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연구목적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기존게임과의 차별성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64370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47787" y="50478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0" y="510234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10234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47786" y="5506512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>
            <a:off x="6105041" y="1661223"/>
            <a:ext cx="0" cy="388756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98C577-24BD-4F54-9421-A4A2E64BF298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기존게임과의 차별성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2335397" y="2491883"/>
            <a:ext cx="79704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과정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협동에 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남자, 실외, 사람, 의류이(가) 표시된 사진&#10;&#10;자동 생성된 설명">
            <a:extLst>
              <a:ext uri="{FF2B5EF4-FFF2-40B4-BE49-F238E27FC236}">
                <a16:creationId xmlns:a16="http://schemas.microsoft.com/office/drawing/2014/main" id="{DA5BDB19-6BAD-43C8-B4C4-1DC44BFE7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06" y="1706520"/>
            <a:ext cx="2849922" cy="4274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352</Words>
  <Application>Microsoft Office PowerPoint</Application>
  <PresentationFormat>와이드스크린</PresentationFormat>
  <Paragraphs>143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HY헤드라인M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11</cp:revision>
  <dcterms:created xsi:type="dcterms:W3CDTF">2019-10-12T13:13:20Z</dcterms:created>
  <dcterms:modified xsi:type="dcterms:W3CDTF">2019-10-13T08:28:25Z</dcterms:modified>
</cp:coreProperties>
</file>