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22E9-0CC6-4890-8C54-391ABE8EAAB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5FDD-0EC6-4932-9AD1-3E4C469C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588122" y="195683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143FBA7A-4035-413A-9C66-8920AB818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7251" y="1770367"/>
            <a:ext cx="610871" cy="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12A51-3AF6-43F8-BC7C-00E4C9F335CF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19DF1-8655-4F12-8239-2F1D457A33EB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B1DE1-3E0A-4AD9-915F-60585650B166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AC6AEA-C537-4334-8518-49F43F32AE20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80FFAE-6A3C-47EC-8A2C-8ABAC911650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5E696-7320-42E1-8AB6-F5B0F7211587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AD53-AC1D-4B3C-9FA8-F6760784052F}"/>
              </a:ext>
            </a:extLst>
          </p:cNvPr>
          <p:cNvSpPr txBox="1"/>
          <p:nvPr/>
        </p:nvSpPr>
        <p:spPr>
          <a:xfrm>
            <a:off x="5059815" y="2803526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A9A1F-C28B-4987-ABDD-88FC94F957A3}"/>
              </a:ext>
            </a:extLst>
          </p:cNvPr>
          <p:cNvSpPr txBox="1"/>
          <p:nvPr/>
        </p:nvSpPr>
        <p:spPr>
          <a:xfrm>
            <a:off x="7880012" y="280352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다중 접속 서버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07485-4A66-496F-B990-06DD9E8AB13C}"/>
              </a:ext>
            </a:extLst>
          </p:cNvPr>
          <p:cNvSpPr txBox="1"/>
          <p:nvPr/>
        </p:nvSpPr>
        <p:spPr>
          <a:xfrm>
            <a:off x="2268232" y="2771161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제작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858D0A-90D7-49ED-B825-0E1FEA43B807}"/>
              </a:ext>
            </a:extLst>
          </p:cNvPr>
          <p:cNvSpPr/>
          <p:nvPr/>
        </p:nvSpPr>
        <p:spPr>
          <a:xfrm>
            <a:off x="565609" y="1594305"/>
            <a:ext cx="1781376" cy="948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현미경">
            <a:extLst>
              <a:ext uri="{FF2B5EF4-FFF2-40B4-BE49-F238E27FC236}">
                <a16:creationId xmlns:a16="http://schemas.microsoft.com/office/drawing/2014/main" id="{8DB88670-35E0-40E2-8AC8-8EF141CC1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893" y="1628712"/>
            <a:ext cx="914400" cy="9144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B52445-61F1-4AA5-8890-46330E9E4655}"/>
              </a:ext>
            </a:extLst>
          </p:cNvPr>
          <p:cNvSpPr/>
          <p:nvPr/>
        </p:nvSpPr>
        <p:spPr>
          <a:xfrm>
            <a:off x="4371046" y="2332541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55D215-328C-4D4C-AADC-D7A3CCDFA0D2}"/>
              </a:ext>
            </a:extLst>
          </p:cNvPr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7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연구목적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기존게임과의 차별성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6437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47787" y="50478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0" y="510234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1023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47786" y="5506512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>
            <a:off x="6105041" y="1661223"/>
            <a:ext cx="0" cy="388756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기존게임과의 차별성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335397" y="2491883"/>
            <a:ext cx="79704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356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15</cp:revision>
  <dcterms:created xsi:type="dcterms:W3CDTF">2019-10-12T13:13:20Z</dcterms:created>
  <dcterms:modified xsi:type="dcterms:W3CDTF">2019-10-13T10:40:10Z</dcterms:modified>
</cp:coreProperties>
</file>