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77880"/>
              </p:ext>
            </p:extLst>
          </p:nvPr>
        </p:nvGraphicFramePr>
        <p:xfrm>
          <a:off x="1060843" y="1711923"/>
          <a:ext cx="10070312" cy="4009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인벤토리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1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  <a:r>
                        <a:rPr lang="en-US" altLang="ko-KR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trike="noStrik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82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8" y="2287282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8" y="209849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2792477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2882844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638248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84297" y="2468302"/>
            <a:ext cx="1864003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BC69-97E9-430A-825A-195F80FC2218}"/>
              </a:ext>
            </a:extLst>
          </p:cNvPr>
          <p:cNvSpPr/>
          <p:nvPr/>
        </p:nvSpPr>
        <p:spPr>
          <a:xfrm>
            <a:off x="3569925" y="3010284"/>
            <a:ext cx="1878375" cy="11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0A16C-EC9D-48B9-8E95-09F6249A860F}"/>
              </a:ext>
            </a:extLst>
          </p:cNvPr>
          <p:cNvSpPr/>
          <p:nvPr/>
        </p:nvSpPr>
        <p:spPr>
          <a:xfrm>
            <a:off x="5472165" y="3009404"/>
            <a:ext cx="1878375" cy="112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69925" y="3730259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7367584" y="3926772"/>
            <a:ext cx="2839915" cy="136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5472530" y="4542161"/>
            <a:ext cx="1385470" cy="7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E7852-D90C-4108-AE8A-FCAC89D190D3}"/>
              </a:ext>
            </a:extLst>
          </p:cNvPr>
          <p:cNvSpPr/>
          <p:nvPr/>
        </p:nvSpPr>
        <p:spPr>
          <a:xfrm>
            <a:off x="3569924" y="5269446"/>
            <a:ext cx="3756751" cy="89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5BB236-6589-495B-800F-458FDA05EDB8}"/>
              </a:ext>
            </a:extLst>
          </p:cNvPr>
          <p:cNvSpPr/>
          <p:nvPr/>
        </p:nvSpPr>
        <p:spPr>
          <a:xfrm>
            <a:off x="3569924" y="5184892"/>
            <a:ext cx="3756751" cy="6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5474458" y="4452772"/>
            <a:ext cx="1385471" cy="75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8329124" y="4895582"/>
            <a:ext cx="2802032" cy="100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8329124" y="4811027"/>
            <a:ext cx="2802032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293707" y="5625067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293707" y="5555752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7389370" y="5017962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7365706" y="3547361"/>
            <a:ext cx="2343444" cy="136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3FFD2-A27E-4A7F-BF50-89BF66DCBB7A}"/>
              </a:ext>
            </a:extLst>
          </p:cNvPr>
          <p:cNvSpPr/>
          <p:nvPr/>
        </p:nvSpPr>
        <p:spPr>
          <a:xfrm>
            <a:off x="5478515" y="5382413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492743-EF82-4E33-8A53-38D526765DA4}"/>
              </a:ext>
            </a:extLst>
          </p:cNvPr>
          <p:cNvSpPr/>
          <p:nvPr/>
        </p:nvSpPr>
        <p:spPr>
          <a:xfrm>
            <a:off x="5472165" y="4171518"/>
            <a:ext cx="4735334" cy="87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616E6B-1B75-46A8-84DE-4EA44BA3DB36}"/>
              </a:ext>
            </a:extLst>
          </p:cNvPr>
          <p:cNvSpPr/>
          <p:nvPr/>
        </p:nvSpPr>
        <p:spPr>
          <a:xfrm>
            <a:off x="5472165" y="4086964"/>
            <a:ext cx="4735334" cy="67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CA5BD7-B20F-4CEA-BF06-E85676208597}"/>
              </a:ext>
            </a:extLst>
          </p:cNvPr>
          <p:cNvSpPr/>
          <p:nvPr/>
        </p:nvSpPr>
        <p:spPr>
          <a:xfrm>
            <a:off x="8329124" y="5374419"/>
            <a:ext cx="910375" cy="127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/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9F2A91-8A80-48AB-A6AD-0AF14791C9C8}"/>
              </a:ext>
            </a:extLst>
          </p:cNvPr>
          <p:cNvSpPr/>
          <p:nvPr/>
        </p:nvSpPr>
        <p:spPr>
          <a:xfrm>
            <a:off x="9293707" y="5732447"/>
            <a:ext cx="1827583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8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1447333" y="360575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생존에 필요한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굶주림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지속적으로 감소한다</a:t>
            </a:r>
          </a:p>
        </p:txBody>
      </p:sp>
      <p:pic>
        <p:nvPicPr>
          <p:cNvPr id="23" name="그림 22" descr="잔디, 실외이(가) 표시된 사진&#10;&#10;자동 생성된 설명">
            <a:extLst>
              <a:ext uri="{FF2B5EF4-FFF2-40B4-BE49-F238E27FC236}">
                <a16:creationId xmlns:a16="http://schemas.microsoft.com/office/drawing/2014/main" id="{3C40E614-4022-4BEE-BB67-F4D817E0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9" y="4099877"/>
            <a:ext cx="2842187" cy="1597770"/>
          </a:xfrm>
          <a:prstGeom prst="rect">
            <a:avLst/>
          </a:prstGeom>
        </p:spPr>
      </p:pic>
      <p:pic>
        <p:nvPicPr>
          <p:cNvPr id="24" name="그림 2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CD10373C-54B9-4072-8B83-339D46A2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1475904" y="1985343"/>
            <a:ext cx="2842187" cy="159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5978B-9AC2-47C3-932E-DC31C09D7505}"/>
              </a:ext>
            </a:extLst>
          </p:cNvPr>
          <p:cNvSpPr txBox="1"/>
          <p:nvPr/>
        </p:nvSpPr>
        <p:spPr>
          <a:xfrm>
            <a:off x="1460390" y="5673612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동물들을 사냥하거나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열매등을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얻어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오래 생존해야 함</a:t>
            </a:r>
          </a:p>
        </p:txBody>
      </p:sp>
      <p:pic>
        <p:nvPicPr>
          <p:cNvPr id="18" name="그림 17" descr="잔디, 실외, 동물, 곰이(가) 표시된 사진&#10;&#10;자동 생성된 설명">
            <a:extLst>
              <a:ext uri="{FF2B5EF4-FFF2-40B4-BE49-F238E27FC236}">
                <a16:creationId xmlns:a16="http://schemas.microsoft.com/office/drawing/2014/main" id="{70320AE9-EFBF-45EE-A5E1-543CBB6A0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2121302"/>
            <a:ext cx="2631754" cy="2203603"/>
          </a:xfrm>
          <a:prstGeom prst="rect">
            <a:avLst/>
          </a:prstGeom>
        </p:spPr>
      </p:pic>
      <p:pic>
        <p:nvPicPr>
          <p:cNvPr id="27" name="그림 26" descr="동물, 포유류, 실외, 잔디이(가) 표시된 사진&#10;&#10;자동 생성된 설명">
            <a:extLst>
              <a:ext uri="{FF2B5EF4-FFF2-40B4-BE49-F238E27FC236}">
                <a16:creationId xmlns:a16="http://schemas.microsoft.com/office/drawing/2014/main" id="{2BE5EDC0-B3F3-429F-8F25-D06D967F6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4391601"/>
            <a:ext cx="2321859" cy="1306046"/>
          </a:xfrm>
          <a:prstGeom prst="rect">
            <a:avLst/>
          </a:prstGeom>
        </p:spPr>
      </p:pic>
      <p:pic>
        <p:nvPicPr>
          <p:cNvPr id="29" name="그림 28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5AA962C0-A193-4FD6-8CFB-7E6E6215B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64" y="2096635"/>
            <a:ext cx="2248493" cy="223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055133-E376-441D-B9B0-A20FAB350986}"/>
              </a:ext>
            </a:extLst>
          </p:cNvPr>
          <p:cNvSpPr txBox="1"/>
          <p:nvPr/>
        </p:nvSpPr>
        <p:spPr>
          <a:xfrm>
            <a:off x="6870047" y="469386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이상의 동물이 등장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동물들은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행동패턴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로 나누어 행동함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2234192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29" y="2234192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5489406" y="4019927"/>
            <a:ext cx="43717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곳곳에 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나무 등의 자원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무작위로 생성되며 채집완료시 소멸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모아 플레이어만의 건물 건설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844</Words>
  <Application>Microsoft Office PowerPoint</Application>
  <PresentationFormat>와이드스크린</PresentationFormat>
  <Paragraphs>330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45</cp:revision>
  <dcterms:created xsi:type="dcterms:W3CDTF">2019-10-12T13:13:20Z</dcterms:created>
  <dcterms:modified xsi:type="dcterms:W3CDTF">2019-12-10T11:18:15Z</dcterms:modified>
  <cp:version/>
</cp:coreProperties>
</file>