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75" d="100"/>
          <a:sy n="75" d="100"/>
        </p:scale>
        <p:origin x="2040" y="105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040625" y="1822948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656597" y="476125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이미지를 통하여 지형 오브젝트 등에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음푹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패인 이미지 등을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추가하여 플레이어에게 좀더 명확한 피드백을 제공</a:t>
            </a:r>
          </a:p>
        </p:txBody>
      </p:sp>
      <p:pic>
        <p:nvPicPr>
          <p:cNvPr id="11" name="그림 10" descr="실내, 검은색, 대형, 방이(가) 표시된 사진&#10;&#10;자동 생성된 설명">
            <a:extLst>
              <a:ext uri="{FF2B5EF4-FFF2-40B4-BE49-F238E27FC236}">
                <a16:creationId xmlns:a16="http://schemas.microsoft.com/office/drawing/2014/main" id="{D141A138-F042-4668-8D3E-01965F00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6663"/>
            <a:ext cx="3586426" cy="1996218"/>
          </a:xfrm>
          <a:prstGeom prst="rect">
            <a:avLst/>
          </a:prstGeom>
        </p:spPr>
      </p:pic>
      <p:pic>
        <p:nvPicPr>
          <p:cNvPr id="18" name="그림 17" descr="실내, 바닥, 테이블, 카페트이(가) 표시된 사진&#10;&#10;자동 생성된 설명">
            <a:extLst>
              <a:ext uri="{FF2B5EF4-FFF2-40B4-BE49-F238E27FC236}">
                <a16:creationId xmlns:a16="http://schemas.microsoft.com/office/drawing/2014/main" id="{83824680-4944-4312-909C-535D61E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99" y="2392335"/>
            <a:ext cx="3106969" cy="2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/ </a:t>
            </a:r>
            <a:r>
              <a:rPr lang="ko-KR" altLang="en-US" dirty="0" err="1">
                <a:latin typeface="HY견고딕"/>
                <a:ea typeface="HY견고딕"/>
              </a:rPr>
              <a:t>데칼</a:t>
            </a:r>
            <a:r>
              <a:rPr lang="ko-KR" altLang="en-US" dirty="0">
                <a:latin typeface="HY견고딕"/>
                <a:ea typeface="HY견고딕"/>
              </a:rPr>
              <a:t> 이미지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228"/>
              </p:ext>
            </p:extLst>
          </p:nvPr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패킷 설계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8" y="2287282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6095999" y="1435130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6E5E6-283A-4E61-8B98-8ECCBB8D613B}"/>
              </a:ext>
            </a:extLst>
          </p:cNvPr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8" y="209849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2792477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2882844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638248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84297" y="2468302"/>
            <a:ext cx="1864003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D9BC69-97E9-430A-825A-195F80FC2218}"/>
              </a:ext>
            </a:extLst>
          </p:cNvPr>
          <p:cNvSpPr/>
          <p:nvPr/>
        </p:nvSpPr>
        <p:spPr>
          <a:xfrm>
            <a:off x="3569925" y="3010284"/>
            <a:ext cx="1878375" cy="11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0A16C-EC9D-48B9-8E95-09F6249A860F}"/>
              </a:ext>
            </a:extLst>
          </p:cNvPr>
          <p:cNvSpPr/>
          <p:nvPr/>
        </p:nvSpPr>
        <p:spPr>
          <a:xfrm>
            <a:off x="5472165" y="3009404"/>
            <a:ext cx="1878375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F57B0-8768-41D2-9765-9C0BD678B0BB}"/>
              </a:ext>
            </a:extLst>
          </p:cNvPr>
          <p:cNvSpPr/>
          <p:nvPr/>
        </p:nvSpPr>
        <p:spPr>
          <a:xfrm>
            <a:off x="2654968" y="3182144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69925" y="3730259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76E08-B52D-4BD1-B1C0-5FA37E701A18}"/>
              </a:ext>
            </a:extLst>
          </p:cNvPr>
          <p:cNvSpPr/>
          <p:nvPr/>
        </p:nvSpPr>
        <p:spPr>
          <a:xfrm>
            <a:off x="4533343" y="3371843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7367584" y="3926772"/>
            <a:ext cx="2839915" cy="13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5472530" y="4542161"/>
            <a:ext cx="1385470" cy="7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E7852-D90C-4108-AE8A-FCAC89D190D3}"/>
              </a:ext>
            </a:extLst>
          </p:cNvPr>
          <p:cNvSpPr/>
          <p:nvPr/>
        </p:nvSpPr>
        <p:spPr>
          <a:xfrm>
            <a:off x="3569924" y="5269446"/>
            <a:ext cx="3756751" cy="89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5BB236-6589-495B-800F-458FDA05EDB8}"/>
              </a:ext>
            </a:extLst>
          </p:cNvPr>
          <p:cNvSpPr/>
          <p:nvPr/>
        </p:nvSpPr>
        <p:spPr>
          <a:xfrm>
            <a:off x="3569924" y="5184892"/>
            <a:ext cx="3756751" cy="6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F5C6D-ED55-472A-AA95-E88BB12F9D19}"/>
              </a:ext>
            </a:extLst>
          </p:cNvPr>
          <p:cNvSpPr/>
          <p:nvPr/>
        </p:nvSpPr>
        <p:spPr>
          <a:xfrm>
            <a:off x="5472530" y="4288827"/>
            <a:ext cx="2839915" cy="127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524A44-83D9-4702-A811-0CC8F9E8963A}"/>
              </a:ext>
            </a:extLst>
          </p:cNvPr>
          <p:cNvSpPr/>
          <p:nvPr/>
        </p:nvSpPr>
        <p:spPr>
          <a:xfrm>
            <a:off x="4533343" y="4654410"/>
            <a:ext cx="5674156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5474458" y="4452772"/>
            <a:ext cx="1385471" cy="75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8329124" y="4895582"/>
            <a:ext cx="2802032" cy="100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8329124" y="4811027"/>
            <a:ext cx="2802032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F511B-4D45-49C3-AD2C-42E28C9C7642}"/>
              </a:ext>
            </a:extLst>
          </p:cNvPr>
          <p:cNvSpPr/>
          <p:nvPr/>
        </p:nvSpPr>
        <p:spPr>
          <a:xfrm>
            <a:off x="6411717" y="5569946"/>
            <a:ext cx="3795782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303572" y="5794512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303572" y="5725197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88DAA-AEA1-4EE7-85EF-334CB7CBB6F7}"/>
              </a:ext>
            </a:extLst>
          </p:cNvPr>
          <p:cNvSpPr/>
          <p:nvPr/>
        </p:nvSpPr>
        <p:spPr>
          <a:xfrm>
            <a:off x="9303572" y="5853475"/>
            <a:ext cx="1827583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7389370" y="5017962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7365706" y="3547361"/>
            <a:ext cx="2343444" cy="136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3FFD2-A27E-4A7F-BF50-89BF66DCBB7A}"/>
              </a:ext>
            </a:extLst>
          </p:cNvPr>
          <p:cNvSpPr/>
          <p:nvPr/>
        </p:nvSpPr>
        <p:spPr>
          <a:xfrm>
            <a:off x="5478515" y="5382413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492743-EF82-4E33-8A53-38D526765DA4}"/>
              </a:ext>
            </a:extLst>
          </p:cNvPr>
          <p:cNvSpPr/>
          <p:nvPr/>
        </p:nvSpPr>
        <p:spPr>
          <a:xfrm>
            <a:off x="5472165" y="4171518"/>
            <a:ext cx="4735334" cy="87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16E6B-1B75-46A8-84DE-4EA44BA3DB36}"/>
              </a:ext>
            </a:extLst>
          </p:cNvPr>
          <p:cNvSpPr/>
          <p:nvPr/>
        </p:nvSpPr>
        <p:spPr>
          <a:xfrm>
            <a:off x="5472165" y="4086964"/>
            <a:ext cx="4735334" cy="67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A5BD7-B20F-4CEA-BF06-E85676208597}"/>
              </a:ext>
            </a:extLst>
          </p:cNvPr>
          <p:cNvSpPr/>
          <p:nvPr/>
        </p:nvSpPr>
        <p:spPr>
          <a:xfrm>
            <a:off x="8329124" y="5374419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698</Words>
  <Application>Microsoft Office PowerPoint</Application>
  <PresentationFormat>와이드스크린</PresentationFormat>
  <Paragraphs>280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다혜 김</cp:lastModifiedBy>
  <cp:revision>37</cp:revision>
  <dcterms:created xsi:type="dcterms:W3CDTF">2019-10-12T13:13:20Z</dcterms:created>
  <dcterms:modified xsi:type="dcterms:W3CDTF">2019-12-02T13:35:30Z</dcterms:modified>
  <cp:version/>
</cp:coreProperties>
</file>