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0" r:id="rId16"/>
    <p:sldId id="271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9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516801" y="2118584"/>
            <a:ext cx="138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305539" y="5029579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등을 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040625" y="1822948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656597" y="476125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이미지를 통하여 지형 오브젝트 등에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음푹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패인 이미지 등을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추가하여 플레이어에게 좀더 명확한 피드백을 제공</a:t>
            </a:r>
          </a:p>
        </p:txBody>
      </p:sp>
      <p:pic>
        <p:nvPicPr>
          <p:cNvPr id="11" name="그림 10" descr="실내, 검은색, 대형, 방이(가) 표시된 사진&#10;&#10;자동 생성된 설명">
            <a:extLst>
              <a:ext uri="{FF2B5EF4-FFF2-40B4-BE49-F238E27FC236}">
                <a16:creationId xmlns:a16="http://schemas.microsoft.com/office/drawing/2014/main" id="{D141A138-F042-4668-8D3E-01965F0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663"/>
            <a:ext cx="3586426" cy="1996218"/>
          </a:xfrm>
          <a:prstGeom prst="rect">
            <a:avLst/>
          </a:prstGeom>
        </p:spPr>
      </p:pic>
      <p:pic>
        <p:nvPicPr>
          <p:cNvPr id="18" name="그림 17" descr="실내, 바닥, 테이블, 카페트이(가) 표시된 사진&#10;&#10;자동 생성된 설명">
            <a:extLst>
              <a:ext uri="{FF2B5EF4-FFF2-40B4-BE49-F238E27FC236}">
                <a16:creationId xmlns:a16="http://schemas.microsoft.com/office/drawing/2014/main" id="{83824680-4944-4312-909C-535D61E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9" y="2392335"/>
            <a:ext cx="3106969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13/..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12A51-3AF6-43F8-BC7C-00E4C9F335CF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19DF1-8655-4F12-8239-2F1D457A33EB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B1DE1-3E0A-4AD9-915F-60585650B166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AC6AEA-C537-4334-8518-49F43F32AE20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80FFAE-6A3C-47EC-8A2C-8ABAC911650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5E696-7320-42E1-8AB6-F5B0F7211587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AD53-AC1D-4B3C-9FA8-F6760784052F}"/>
              </a:ext>
            </a:extLst>
          </p:cNvPr>
          <p:cNvSpPr txBox="1"/>
          <p:nvPr/>
        </p:nvSpPr>
        <p:spPr>
          <a:xfrm>
            <a:off x="5193669" y="2803526"/>
            <a:ext cx="19175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C/C++</a:t>
            </a: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 API</a:t>
            </a:r>
          </a:p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자료구조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OpenGL</a:t>
            </a: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STL</a:t>
            </a: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pPr algn="ctr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2D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 경험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DirectX12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피킹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UNITY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 경험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B52445-61F1-4AA5-8890-46330E9E4655}"/>
              </a:ext>
            </a:extLst>
          </p:cNvPr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55D215-328C-4D4C-AADC-D7A3CCDFA0D2}"/>
              </a:ext>
            </a:extLst>
          </p:cNvPr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CEC82-83EB-440A-A9E4-3B6BA157EAFB}"/>
              </a:ext>
            </a:extLst>
          </p:cNvPr>
          <p:cNvSpPr txBox="1"/>
          <p:nvPr/>
        </p:nvSpPr>
        <p:spPr>
          <a:xfrm>
            <a:off x="2723366" y="284121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바람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19E11-A58E-4A21-A2EE-9FB697631FA0}"/>
              </a:ext>
            </a:extLst>
          </p:cNvPr>
          <p:cNvSpPr txBox="1"/>
          <p:nvPr/>
        </p:nvSpPr>
        <p:spPr>
          <a:xfrm>
            <a:off x="8616835" y="284121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바람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07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12A51-3AF6-43F8-BC7C-00E4C9F335CF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19DF1-8655-4F12-8239-2F1D457A33EB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B1DE1-3E0A-4AD9-915F-60585650B166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AC6AEA-C537-4334-8518-49F43F32AE20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80FFAE-6A3C-47EC-8A2C-8ABAC911650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5E696-7320-42E1-8AB6-F5B0F7211587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AD53-AC1D-4B3C-9FA8-F6760784052F}"/>
              </a:ext>
            </a:extLst>
          </p:cNvPr>
          <p:cNvSpPr txBox="1"/>
          <p:nvPr/>
        </p:nvSpPr>
        <p:spPr>
          <a:xfrm>
            <a:off x="5098287" y="2803526"/>
            <a:ext cx="2108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A9A1F-C28B-4987-ABDD-88FC94F957A3}"/>
              </a:ext>
            </a:extLst>
          </p:cNvPr>
          <p:cNvSpPr txBox="1"/>
          <p:nvPr/>
        </p:nvSpPr>
        <p:spPr>
          <a:xfrm>
            <a:off x="7880012" y="2803526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접속 서버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바람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07485-4A66-496F-B990-06DD9E8AB13C}"/>
              </a:ext>
            </a:extLst>
          </p:cNvPr>
          <p:cNvSpPr txBox="1"/>
          <p:nvPr/>
        </p:nvSpPr>
        <p:spPr>
          <a:xfrm>
            <a:off x="2152816" y="2771161"/>
            <a:ext cx="2108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바람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B52445-61F1-4AA5-8890-46330E9E4655}"/>
              </a:ext>
            </a:extLst>
          </p:cNvPr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55D215-328C-4D4C-AADC-D7A3CCDFA0D2}"/>
              </a:ext>
            </a:extLst>
          </p:cNvPr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2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구성원 역할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C976926-F763-4126-8014-00223B85DB11}"/>
              </a:ext>
            </a:extLst>
          </p:cNvPr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210A40-3C1F-48BE-91EA-2E2CE97D5CA6}"/>
              </a:ext>
            </a:extLst>
          </p:cNvPr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07527E-5EA3-4461-8BF1-803AC48C5E9B}"/>
              </a:ext>
            </a:extLst>
          </p:cNvPr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0CB3D-9C55-4EF2-9879-FD35B4F646F6}"/>
              </a:ext>
            </a:extLst>
          </p:cNvPr>
          <p:cNvSpPr txBox="1"/>
          <p:nvPr/>
        </p:nvSpPr>
        <p:spPr>
          <a:xfrm>
            <a:off x="2934528" y="4660747"/>
            <a:ext cx="321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 및 메인 컨텐츠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2F343-05D8-4A31-A936-F555E046A184}"/>
              </a:ext>
            </a:extLst>
          </p:cNvPr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프레임워크 제작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컨텐츠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A3BD-EF11-4286-A5C8-7A111A8409EB}"/>
              </a:ext>
            </a:extLst>
          </p:cNvPr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62DB6-E206-456D-A7F2-1D7DC0417A2F}"/>
              </a:ext>
            </a:extLst>
          </p:cNvPr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연결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25498-125C-4724-8EDA-AF5D53FFEAE4}"/>
              </a:ext>
            </a:extLst>
          </p:cNvPr>
          <p:cNvSpPr txBox="1"/>
          <p:nvPr/>
        </p:nvSpPr>
        <p:spPr>
          <a:xfrm>
            <a:off x="6148509" y="4660747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접속 서버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81DE3-2FFC-4318-AF3A-3D7217FD522F}"/>
              </a:ext>
            </a:extLst>
          </p:cNvPr>
          <p:cNvSpPr txBox="1"/>
          <p:nvPr/>
        </p:nvSpPr>
        <p:spPr>
          <a:xfrm>
            <a:off x="2564448" y="3225942"/>
            <a:ext cx="129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AF4C3-D1E0-49B4-BACD-6E9FBC57DB77}"/>
              </a:ext>
            </a:extLst>
          </p:cNvPr>
          <p:cNvSpPr txBox="1"/>
          <p:nvPr/>
        </p:nvSpPr>
        <p:spPr>
          <a:xfrm>
            <a:off x="6797630" y="1503694"/>
            <a:ext cx="129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김하윤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C5D1FD-36E0-4071-A82E-3E40F7BEE457}"/>
              </a:ext>
            </a:extLst>
          </p:cNvPr>
          <p:cNvSpPr txBox="1"/>
          <p:nvPr/>
        </p:nvSpPr>
        <p:spPr>
          <a:xfrm>
            <a:off x="8674942" y="3225942"/>
            <a:ext cx="129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이득유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5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2237047" y="1989924"/>
            <a:ext cx="79704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현실적인 생존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협동에 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584</Words>
  <Application>Microsoft Office PowerPoint</Application>
  <PresentationFormat>와이드스크린</PresentationFormat>
  <Paragraphs>221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23</cp:revision>
  <dcterms:created xsi:type="dcterms:W3CDTF">2019-10-12T13:13:20Z</dcterms:created>
  <dcterms:modified xsi:type="dcterms:W3CDTF">2019-11-17T15:03:45Z</dcterms:modified>
  <cp:version/>
</cp:coreProperties>
</file>