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040625" y="1822948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656597" y="476125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이미지를 통하여 지형 오브젝트 등에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음푹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패인 이미지 등을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추가하여 플레이어에게 좀더 명확한 피드백을 제공</a:t>
            </a:r>
          </a:p>
        </p:txBody>
      </p:sp>
      <p:pic>
        <p:nvPicPr>
          <p:cNvPr id="11" name="그림 10" descr="실내, 검은색, 대형, 방이(가) 표시된 사진&#10;&#10;자동 생성된 설명">
            <a:extLst>
              <a:ext uri="{FF2B5EF4-FFF2-40B4-BE49-F238E27FC236}">
                <a16:creationId xmlns:a16="http://schemas.microsoft.com/office/drawing/2014/main" id="{D141A138-F042-4668-8D3E-01965F0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663"/>
            <a:ext cx="3586426" cy="1996218"/>
          </a:xfrm>
          <a:prstGeom prst="rect">
            <a:avLst/>
          </a:prstGeom>
        </p:spPr>
      </p:pic>
      <p:pic>
        <p:nvPicPr>
          <p:cNvPr id="18" name="그림 17" descr="실내, 바닥, 테이블, 카페트이(가) 표시된 사진&#10;&#10;자동 생성된 설명">
            <a:extLst>
              <a:ext uri="{FF2B5EF4-FFF2-40B4-BE49-F238E27FC236}">
                <a16:creationId xmlns:a16="http://schemas.microsoft.com/office/drawing/2014/main" id="{83824680-4944-4312-909C-535D61E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9" y="2392335"/>
            <a:ext cx="3106969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/ </a:t>
            </a:r>
            <a:r>
              <a:rPr lang="ko-KR" altLang="en-US" dirty="0" err="1">
                <a:latin typeface="HY견고딕"/>
                <a:ea typeface="HY견고딕"/>
              </a:rPr>
              <a:t>데칼</a:t>
            </a:r>
            <a:r>
              <a:rPr lang="ko-KR" altLang="en-US" dirty="0">
                <a:latin typeface="HY견고딕"/>
                <a:ea typeface="HY견고딕"/>
              </a:rPr>
              <a:t> 이미지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17/18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09/18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628</Words>
  <Application>Microsoft Office PowerPoint</Application>
  <PresentationFormat>와이드스크린</PresentationFormat>
  <Paragraphs>246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29</cp:revision>
  <dcterms:created xsi:type="dcterms:W3CDTF">2019-10-12T13:13:20Z</dcterms:created>
  <dcterms:modified xsi:type="dcterms:W3CDTF">2019-11-30T09:27:33Z</dcterms:modified>
  <cp:version/>
</cp:coreProperties>
</file>