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100" d="100"/>
          <a:sy n="100" d="100"/>
        </p:scale>
        <p:origin x="86" y="-57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13/19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플레이어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8842" y="2754909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lang="ko-KR" altLang="en-US" sz="2800" dirty="0">
                <a:latin typeface="HY견고딕"/>
                <a:ea typeface="HY견고딕"/>
              </a:rPr>
              <a:t>적은 수의 쓰레드로 서버를 구성 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8842" y="373436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동기 입출력에 비해 성능이 높음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8842" y="4706976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성능이 높기 때문에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동접자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수를 늘릴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0958-230D-4122-A511-83BBD585AC64}"/>
              </a:ext>
            </a:extLst>
          </p:cNvPr>
          <p:cNvSpPr txBox="1"/>
          <p:nvPr/>
        </p:nvSpPr>
        <p:spPr>
          <a:xfrm>
            <a:off x="1347787" y="1889744"/>
            <a:ext cx="9491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lang="ko-KR" altLang="en-US" sz="320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로 구현하는 이유</a:t>
            </a:r>
            <a:endParaRPr lang="ko-KR" altLang="en-US" sz="3200" dirty="0">
              <a:solidFill>
                <a:schemeClr val="accent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80983" y="2841217"/>
            <a:ext cx="2278382" cy="22241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>
                <a:latin typeface="HY헤드라인M"/>
                <a:ea typeface="HY헤드라인M"/>
              </a:rPr>
              <a:t>자료구조</a:t>
            </a:r>
            <a:r>
              <a:rPr lang="en-US" altLang="ko-KR" sz="1400">
                <a:latin typeface="HY헤드라인M"/>
                <a:ea typeface="HY헤드라인M"/>
              </a:rPr>
              <a:t>/</a:t>
            </a:r>
            <a:r>
              <a:rPr lang="ko-KR" altLang="en-US" sz="140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IOCP Server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  <a:p>
            <a:pPr algn="ctr">
              <a:defRPr/>
            </a:pPr>
            <a:r>
              <a:rPr lang="en-US" altLang="ko-KR" sz="1400">
                <a:latin typeface="HY헤드라인M"/>
                <a:ea typeface="HY헤드라인M"/>
              </a:rPr>
              <a:t>UNITY</a:t>
            </a:r>
            <a:r>
              <a:rPr lang="ko-KR" altLang="en-US" sz="140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UNITY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HY견고딕"/>
                <a:ea typeface="HY견고딕"/>
              </a:rPr>
              <a:t>김하윤</a:t>
            </a:r>
            <a:endParaRPr lang="ko-KR" altLang="en-US" sz="2000" dirty="0">
              <a:latin typeface="HY견고딕"/>
              <a:ea typeface="HY견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2566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최적화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 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17/19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서버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660747"/>
            <a:ext cx="3108960" cy="909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561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93159"/>
              </p:ext>
            </p:extLst>
          </p:nvPr>
        </p:nvGraphicFramePr>
        <p:xfrm>
          <a:off x="1060844" y="1853326"/>
          <a:ext cx="10070312" cy="40094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인벤토리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36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60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행동패턴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116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82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반사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파도 효과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9" y="2428685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8374243" y="142483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54969" y="2239893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3139911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3230278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964541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69925" y="259194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52880" y="4047174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6401859" y="4221315"/>
            <a:ext cx="1908182" cy="149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8313748" y="4876055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8313746" y="4786666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9263142" y="5243017"/>
            <a:ext cx="1868013" cy="77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9263142" y="5158461"/>
            <a:ext cx="1868013" cy="59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290476" y="5759055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290476" y="5689740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8310041" y="5352883"/>
            <a:ext cx="949394" cy="134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6406555" y="4605277"/>
            <a:ext cx="949395" cy="134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FDBA19-2071-4075-83DB-D89B7A09F4E2}"/>
              </a:ext>
            </a:extLst>
          </p:cNvPr>
          <p:cNvSpPr/>
          <p:nvPr/>
        </p:nvSpPr>
        <p:spPr>
          <a:xfrm>
            <a:off x="4513627" y="2781454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A8FECF-0C2C-46A8-8B25-B7984F0ADFB9}"/>
              </a:ext>
            </a:extLst>
          </p:cNvPr>
          <p:cNvSpPr/>
          <p:nvPr/>
        </p:nvSpPr>
        <p:spPr>
          <a:xfrm>
            <a:off x="5472530" y="5518931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40EFE1-1D67-454A-BC10-A3BB15DA983F}"/>
              </a:ext>
            </a:extLst>
          </p:cNvPr>
          <p:cNvSpPr/>
          <p:nvPr/>
        </p:nvSpPr>
        <p:spPr>
          <a:xfrm>
            <a:off x="4014872" y="3322526"/>
            <a:ext cx="682634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281A93-8E57-46E5-8148-D6A5FF96967B}"/>
              </a:ext>
            </a:extLst>
          </p:cNvPr>
          <p:cNvSpPr/>
          <p:nvPr/>
        </p:nvSpPr>
        <p:spPr>
          <a:xfrm>
            <a:off x="4697506" y="3517075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039C14-5660-4FFF-AC90-0DDCB2436729}"/>
              </a:ext>
            </a:extLst>
          </p:cNvPr>
          <p:cNvSpPr/>
          <p:nvPr/>
        </p:nvSpPr>
        <p:spPr>
          <a:xfrm>
            <a:off x="4948518" y="3693930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D2C072-32D1-4B7B-8CCD-8218EB02C06C}"/>
              </a:ext>
            </a:extLst>
          </p:cNvPr>
          <p:cNvSpPr/>
          <p:nvPr/>
        </p:nvSpPr>
        <p:spPr>
          <a:xfrm>
            <a:off x="5199530" y="3878596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07167F-F353-4116-9002-2C559A7AA882}"/>
              </a:ext>
            </a:extLst>
          </p:cNvPr>
          <p:cNvSpPr/>
          <p:nvPr/>
        </p:nvSpPr>
        <p:spPr>
          <a:xfrm>
            <a:off x="4513627" y="4488348"/>
            <a:ext cx="1892747" cy="619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7FA9B9-A115-4AF4-A066-0D8F66457B83}"/>
              </a:ext>
            </a:extLst>
          </p:cNvPr>
          <p:cNvSpPr/>
          <p:nvPr/>
        </p:nvSpPr>
        <p:spPr>
          <a:xfrm>
            <a:off x="7360646" y="5037102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CEEF2D-9856-4546-9457-74DA7878FA10}"/>
              </a:ext>
            </a:extLst>
          </p:cNvPr>
          <p:cNvSpPr/>
          <p:nvPr/>
        </p:nvSpPr>
        <p:spPr>
          <a:xfrm>
            <a:off x="7360644" y="4947713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BF8880-1F6B-4DB8-B134-72DEDC61A633}"/>
              </a:ext>
            </a:extLst>
          </p:cNvPr>
          <p:cNvSpPr/>
          <p:nvPr/>
        </p:nvSpPr>
        <p:spPr>
          <a:xfrm>
            <a:off x="4513627" y="4423628"/>
            <a:ext cx="1892747" cy="61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/>
        </p:nvGraphicFramePr>
        <p:xfrm>
          <a:off x="1060843" y="1711923"/>
          <a:ext cx="10070312" cy="4192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패킷 설계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데드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레커닝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표현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A.I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158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820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F6E5E6-283A-4E61-8B98-8ECCBB8D613B}"/>
              </a:ext>
            </a:extLst>
          </p:cNvPr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이득유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FF57B0-8768-41D2-9765-9C0BD678B0BB}"/>
              </a:ext>
            </a:extLst>
          </p:cNvPr>
          <p:cNvSpPr/>
          <p:nvPr/>
        </p:nvSpPr>
        <p:spPr>
          <a:xfrm>
            <a:off x="2654968" y="3182144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576E08-B52D-4BD1-B1C0-5FA37E701A18}"/>
              </a:ext>
            </a:extLst>
          </p:cNvPr>
          <p:cNvSpPr/>
          <p:nvPr/>
        </p:nvSpPr>
        <p:spPr>
          <a:xfrm>
            <a:off x="4533343" y="3371843"/>
            <a:ext cx="1878375" cy="149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7F5C6D-ED55-472A-AA95-E88BB12F9D19}"/>
              </a:ext>
            </a:extLst>
          </p:cNvPr>
          <p:cNvSpPr/>
          <p:nvPr/>
        </p:nvSpPr>
        <p:spPr>
          <a:xfrm>
            <a:off x="5472530" y="4288827"/>
            <a:ext cx="2839915" cy="127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524A44-83D9-4702-A811-0CC8F9E8963A}"/>
              </a:ext>
            </a:extLst>
          </p:cNvPr>
          <p:cNvSpPr/>
          <p:nvPr/>
        </p:nvSpPr>
        <p:spPr>
          <a:xfrm>
            <a:off x="4533343" y="4654410"/>
            <a:ext cx="5674156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F511B-4D45-49C3-AD2C-42E28C9C7642}"/>
              </a:ext>
            </a:extLst>
          </p:cNvPr>
          <p:cNvSpPr/>
          <p:nvPr/>
        </p:nvSpPr>
        <p:spPr>
          <a:xfrm>
            <a:off x="6411717" y="5569946"/>
            <a:ext cx="3795782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9F2A91-8A80-48AB-A6AD-0AF14791C9C8}"/>
              </a:ext>
            </a:extLst>
          </p:cNvPr>
          <p:cNvSpPr/>
          <p:nvPr/>
        </p:nvSpPr>
        <p:spPr>
          <a:xfrm>
            <a:off x="9293707" y="5732447"/>
            <a:ext cx="1827583" cy="1271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089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1447333" y="3605751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생존에 필요한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굶주림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 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지속적으로 감소한다</a:t>
            </a:r>
          </a:p>
        </p:txBody>
      </p:sp>
      <p:pic>
        <p:nvPicPr>
          <p:cNvPr id="23" name="그림 22" descr="잔디, 실외이(가) 표시된 사진&#10;&#10;자동 생성된 설명">
            <a:extLst>
              <a:ext uri="{FF2B5EF4-FFF2-40B4-BE49-F238E27FC236}">
                <a16:creationId xmlns:a16="http://schemas.microsoft.com/office/drawing/2014/main" id="{3C40E614-4022-4BEE-BB67-F4D817E0C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39" y="4099877"/>
            <a:ext cx="2842187" cy="1597770"/>
          </a:xfrm>
          <a:prstGeom prst="rect">
            <a:avLst/>
          </a:prstGeom>
        </p:spPr>
      </p:pic>
      <p:pic>
        <p:nvPicPr>
          <p:cNvPr id="24" name="그림 2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CD10373C-54B9-4072-8B83-339D46A25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1475904" y="1985343"/>
            <a:ext cx="2842187" cy="15987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55978B-9AC2-47C3-932E-DC31C09D7505}"/>
              </a:ext>
            </a:extLst>
          </p:cNvPr>
          <p:cNvSpPr txBox="1"/>
          <p:nvPr/>
        </p:nvSpPr>
        <p:spPr>
          <a:xfrm>
            <a:off x="1460390" y="5673612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동물들을 사냥하거나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열매등을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얻어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오래 생존해야 함</a:t>
            </a:r>
          </a:p>
        </p:txBody>
      </p:sp>
      <p:pic>
        <p:nvPicPr>
          <p:cNvPr id="18" name="그림 17" descr="잔디, 실외, 동물, 곰이(가) 표시된 사진&#10;&#10;자동 생성된 설명">
            <a:extLst>
              <a:ext uri="{FF2B5EF4-FFF2-40B4-BE49-F238E27FC236}">
                <a16:creationId xmlns:a16="http://schemas.microsoft.com/office/drawing/2014/main" id="{70320AE9-EFBF-45EE-A5E1-543CBB6A08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2121302"/>
            <a:ext cx="2631754" cy="2203603"/>
          </a:xfrm>
          <a:prstGeom prst="rect">
            <a:avLst/>
          </a:prstGeom>
        </p:spPr>
      </p:pic>
      <p:pic>
        <p:nvPicPr>
          <p:cNvPr id="27" name="그림 26" descr="동물, 포유류, 실외, 잔디이(가) 표시된 사진&#10;&#10;자동 생성된 설명">
            <a:extLst>
              <a:ext uri="{FF2B5EF4-FFF2-40B4-BE49-F238E27FC236}">
                <a16:creationId xmlns:a16="http://schemas.microsoft.com/office/drawing/2014/main" id="{2BE5EDC0-B3F3-429F-8F25-D06D967F6B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4391601"/>
            <a:ext cx="2321859" cy="1306046"/>
          </a:xfrm>
          <a:prstGeom prst="rect">
            <a:avLst/>
          </a:prstGeom>
        </p:spPr>
      </p:pic>
      <p:pic>
        <p:nvPicPr>
          <p:cNvPr id="29" name="그림 28" descr="잔디, 실외, 포유류, 평야이(가) 표시된 사진&#10;&#10;자동 생성된 설명">
            <a:extLst>
              <a:ext uri="{FF2B5EF4-FFF2-40B4-BE49-F238E27FC236}">
                <a16:creationId xmlns:a16="http://schemas.microsoft.com/office/drawing/2014/main" id="{5AA962C0-A193-4FD6-8CFB-7E6E6215B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64" y="2096635"/>
            <a:ext cx="2248493" cy="2238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055133-E376-441D-B9B0-A20FAB350986}"/>
              </a:ext>
            </a:extLst>
          </p:cNvPr>
          <p:cNvSpPr txBox="1"/>
          <p:nvPr/>
        </p:nvSpPr>
        <p:spPr>
          <a:xfrm>
            <a:off x="6870047" y="4693868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이상의 동물이 등장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동물들은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크게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행동패턴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 로 나누어 행동함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77" y="2234192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29" y="2234192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5489406" y="4019927"/>
            <a:ext cx="43717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곳곳에 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나무 등의 자원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무작위로 생성되며 채집완료시 소멸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모아 플레이어만의 건물 건설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300x300m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08/19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853</Words>
  <Application>Microsoft Office PowerPoint</Application>
  <PresentationFormat>와이드스크린</PresentationFormat>
  <Paragraphs>332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동규 이</cp:lastModifiedBy>
  <cp:revision>52</cp:revision>
  <dcterms:created xsi:type="dcterms:W3CDTF">2019-10-12T13:13:20Z</dcterms:created>
  <dcterms:modified xsi:type="dcterms:W3CDTF">2019-12-11T10:37:22Z</dcterms:modified>
  <cp:version/>
</cp:coreProperties>
</file>