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5.svg" ContentType="image/svg"/>
  <Override PartName="/ppt/media/image8.svg" ContentType="image/sv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62" y="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jpeg"  /><Relationship Id="rId3" Type="http://schemas.openxmlformats.org/officeDocument/2006/relationships/image" Target="../media/image12.jpeg"  /><Relationship Id="rId4" Type="http://schemas.openxmlformats.org/officeDocument/2006/relationships/image" Target="../media/image13.jpeg"  /><Relationship Id="rId5" Type="http://schemas.openxmlformats.org/officeDocument/2006/relationships/image" Target="../media/image14.png"  /><Relationship Id="rId6" Type="http://schemas.openxmlformats.org/officeDocument/2006/relationships/image" Target="../media/image15.sv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sv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4195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588122" y="195683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143FBA7A-4035-413A-9C66-8920AB8182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7251" y="1770367"/>
            <a:ext cx="610871" cy="6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서버 기술요소</a:t>
            </a:r>
            <a:endParaRPr lang="ko-KR" altLang="en-US" sz="4000">
              <a:latin typeface="HY헤드라인M"/>
              <a:ea typeface="HY헤드라인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r>
              <a:rPr lang="en-US" altLang="ko-KR" sz="1050">
                <a:latin typeface="HY헤드라인M"/>
                <a:ea typeface="HY헤드라인M"/>
              </a:rPr>
              <a:t>(</a:t>
            </a:r>
            <a:r>
              <a:rPr lang="ko-KR" altLang="en-US" sz="1050">
                <a:latin typeface="HY헤드라인M"/>
                <a:ea typeface="HY헤드라인M"/>
              </a:rPr>
              <a:t>가제</a:t>
            </a:r>
            <a:r>
              <a:rPr lang="en-US" altLang="ko-KR" sz="1050">
                <a:latin typeface="HY헤드라인M"/>
                <a:ea typeface="HY헤드라인M"/>
              </a:rPr>
              <a:t>)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12/..</a:t>
            </a:r>
            <a:endParaRPr lang="ko-KR" altLang="en-US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1452479" y="1849855"/>
            <a:ext cx="9491580" cy="5485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· </a:t>
            </a:r>
            <a:r>
              <a:rPr lang="en-US" altLang="ko-KR" sz="3000" b="1"/>
              <a:t>3D</a:t>
            </a:r>
            <a:r>
              <a:rPr lang="ko-KR" altLang="en-US" sz="3000" b="1"/>
              <a:t> 환경의 클라이언트</a:t>
            </a:r>
            <a:r>
              <a:rPr lang="en-US" altLang="ko-KR" sz="3000" b="1"/>
              <a:t>,</a:t>
            </a:r>
            <a:r>
              <a:rPr lang="ko-KR" altLang="en-US" sz="3000" b="1"/>
              <a:t> 서버간 네트워크 기능 숙달</a:t>
            </a:r>
            <a:endParaRPr lang="ko-KR" altLang="en-US" sz="3000" b="1"/>
          </a:p>
        </p:txBody>
      </p:sp>
      <p:sp>
        <p:nvSpPr>
          <p:cNvPr id="9" name=""/>
          <p:cNvSpPr txBox="1"/>
          <p:nvPr/>
        </p:nvSpPr>
        <p:spPr>
          <a:xfrm>
            <a:off x="1452479" y="2829314"/>
            <a:ext cx="9525001" cy="5416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·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‘IOCP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소켓 입출력 모델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’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통한 다중 접속 서버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452479" y="4775032"/>
            <a:ext cx="8338555" cy="5475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· 플레이어 간의 시야 처리 및 충돌 처리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452479" y="3801922"/>
            <a:ext cx="8338555" cy="5421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·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‘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데드레커닝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’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기법을 적용한 이동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 분야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612A51-3AF6-43F8-BC7C-00E4C9F335CF}"/>
              </a:ext>
            </a:extLst>
          </p:cNvPr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19DF1-8655-4F12-8239-2F1D457A33EB}"/>
              </a:ext>
            </a:extLst>
          </p:cNvPr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B1DE1-3E0A-4AD9-915F-60585650B166}"/>
              </a:ext>
            </a:extLst>
          </p:cNvPr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AC6AEA-C537-4334-8518-49F43F32AE20}"/>
              </a:ext>
            </a:extLst>
          </p:cNvPr>
          <p:cNvSpPr/>
          <p:nvPr/>
        </p:nvSpPr>
        <p:spPr>
          <a:xfrm>
            <a:off x="1736738" y="1882588"/>
            <a:ext cx="2940423" cy="3830032"/>
          </a:xfrm>
          <a:prstGeom prst="round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680FFAE-6A3C-47EC-8A2C-8ABAC911650E}"/>
              </a:ext>
            </a:extLst>
          </p:cNvPr>
          <p:cNvSpPr/>
          <p:nvPr/>
        </p:nvSpPr>
        <p:spPr>
          <a:xfrm>
            <a:off x="4682211" y="1882588"/>
            <a:ext cx="2940423" cy="3830032"/>
          </a:xfrm>
          <a:prstGeom prst="round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A55E696-7320-42E1-8AB6-F5B0F7211587}"/>
              </a:ext>
            </a:extLst>
          </p:cNvPr>
          <p:cNvSpPr/>
          <p:nvPr/>
        </p:nvSpPr>
        <p:spPr>
          <a:xfrm>
            <a:off x="7627684" y="1882588"/>
            <a:ext cx="2940423" cy="3830032"/>
          </a:xfrm>
          <a:prstGeom prst="round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0AD53-AC1D-4B3C-9FA8-F6760784052F}"/>
              </a:ext>
            </a:extLst>
          </p:cNvPr>
          <p:cNvSpPr txBox="1"/>
          <p:nvPr/>
        </p:nvSpPr>
        <p:spPr>
          <a:xfrm>
            <a:off x="5059815" y="2803526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프로그래밍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0A9A1F-C28B-4987-ABDD-88FC94F957A3}"/>
              </a:ext>
            </a:extLst>
          </p:cNvPr>
          <p:cNvSpPr txBox="1"/>
          <p:nvPr/>
        </p:nvSpPr>
        <p:spPr>
          <a:xfrm>
            <a:off x="7880012" y="280352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다중 접속 서버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C07485-4A66-496F-B990-06DD9E8AB13C}"/>
              </a:ext>
            </a:extLst>
          </p:cNvPr>
          <p:cNvSpPr txBox="1"/>
          <p:nvPr/>
        </p:nvSpPr>
        <p:spPr>
          <a:xfrm>
            <a:off x="2268232" y="2771161"/>
            <a:ext cx="18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프레임워크 제작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B52445-61F1-4AA5-8890-46330E9E4655}"/>
              </a:ext>
            </a:extLst>
          </p:cNvPr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55D215-328C-4D4C-AADC-D7A3CCDFA0D2}"/>
              </a:ext>
            </a:extLst>
          </p:cNvPr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07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14/..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연구목적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기존게임과의 차별성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64370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47787" y="50478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0" y="510234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10234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47786" y="5506512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>
            <a:off x="6105041" y="1661223"/>
            <a:ext cx="0" cy="388756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12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기존게임과의 차별성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2335397" y="2491883"/>
            <a:ext cx="79704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과정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협동에 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3" name="그림 12" descr="잔디, 실외이(가) 표시된 사진&#10;&#10;자동 생성된 설명">
            <a:extLst>
              <a:ext uri="{FF2B5EF4-FFF2-40B4-BE49-F238E27FC236}">
                <a16:creationId xmlns:a16="http://schemas.microsoft.com/office/drawing/2014/main" id="{204F9C8F-E64F-4C37-95E0-D441B8F18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06" y="2211780"/>
            <a:ext cx="2842187" cy="1597770"/>
          </a:xfrm>
          <a:prstGeom prst="rect">
            <a:avLst/>
          </a:prstGeom>
        </p:spPr>
      </p:pic>
      <p:pic>
        <p:nvPicPr>
          <p:cNvPr id="14" name="그림 1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817449DA-587D-4AEE-A664-E04FFDDA3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4579206" y="3809550"/>
            <a:ext cx="2842187" cy="15987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5224285" y="547168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관리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5" y="2251390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4" y="3817193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8580556" y="547168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건물 건설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453855C-B9D0-4B98-B774-EEA9F7D0C110}"/>
              </a:ext>
            </a:extLst>
          </p:cNvPr>
          <p:cNvSpPr/>
          <p:nvPr/>
        </p:nvSpPr>
        <p:spPr>
          <a:xfrm>
            <a:off x="7508902" y="3180771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300x300m</a:t>
            </a: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12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291</ep:Words>
  <ep:PresentationFormat>와이드스크린</ep:PresentationFormat>
  <ep:Paragraphs>131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2019-10-12T13:13:20.000</dcterms:created>
  <dc:creator>동규 이</dc:creator>
  <cp:lastModifiedBy>LeeDeukYu</cp:lastModifiedBy>
  <dcterms:modified xsi:type="dcterms:W3CDTF">2019-10-14T22:15:53.921</dcterms:modified>
  <cp:revision>18</cp:revision>
  <dc:title>PowerPoint 프레젠테이션</dc:title>
  <cp:version/>
</cp:coreProperties>
</file>