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67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13/18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‘IOCP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HY견고딕"/>
                <a:ea typeface="HY견고딕"/>
              </a:rPr>
              <a:t>김하윤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2566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조명 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 </a:t>
            </a:r>
            <a:r>
              <a:rPr lang="en-US" altLang="ko-KR" dirty="0">
                <a:latin typeface="HY견고딕"/>
                <a:ea typeface="HY견고딕"/>
              </a:rPr>
              <a:t>( </a:t>
            </a:r>
            <a:r>
              <a:rPr lang="ko-KR" altLang="en-US" dirty="0">
                <a:latin typeface="HY견고딕"/>
                <a:ea typeface="HY견고딕"/>
              </a:rPr>
              <a:t>날씨 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4228"/>
              </p:ext>
            </p:extLst>
          </p:nvPr>
        </p:nvGraphicFramePr>
        <p:xfrm>
          <a:off x="1060843" y="1711923"/>
          <a:ext cx="10070312" cy="4192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패킷 설계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데드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레커닝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표현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158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820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416BB6-E2CD-4BFA-9FB1-D36BE8D13D15}"/>
              </a:ext>
            </a:extLst>
          </p:cNvPr>
          <p:cNvSpPr/>
          <p:nvPr/>
        </p:nvSpPr>
        <p:spPr>
          <a:xfrm>
            <a:off x="2654968" y="2287282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6095999" y="1435130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F6E5E6-283A-4E61-8B98-8ECCBB8D613B}"/>
              </a:ext>
            </a:extLst>
          </p:cNvPr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이득유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B6E4B-E12A-4277-9C61-1CEE94D46F45}"/>
              </a:ext>
            </a:extLst>
          </p:cNvPr>
          <p:cNvSpPr/>
          <p:nvPr/>
        </p:nvSpPr>
        <p:spPr>
          <a:xfrm>
            <a:off x="2654968" y="2098490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193351-6F7E-4B91-BC7F-280271B5DC2C}"/>
              </a:ext>
            </a:extLst>
          </p:cNvPr>
          <p:cNvSpPr/>
          <p:nvPr/>
        </p:nvSpPr>
        <p:spPr>
          <a:xfrm>
            <a:off x="3569925" y="2792477"/>
            <a:ext cx="450292" cy="87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2B2FDB-218E-4E41-8B7D-27F024E5AD49}"/>
              </a:ext>
            </a:extLst>
          </p:cNvPr>
          <p:cNvSpPr/>
          <p:nvPr/>
        </p:nvSpPr>
        <p:spPr>
          <a:xfrm>
            <a:off x="3569926" y="2882844"/>
            <a:ext cx="450292" cy="83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2BCA1-FF3A-440F-9983-4BCFC93F5D6F}"/>
              </a:ext>
            </a:extLst>
          </p:cNvPr>
          <p:cNvSpPr/>
          <p:nvPr/>
        </p:nvSpPr>
        <p:spPr>
          <a:xfrm>
            <a:off x="2654968" y="2638248"/>
            <a:ext cx="914957" cy="13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CB90C9-7C80-48A0-8005-5B54378D0273}"/>
              </a:ext>
            </a:extLst>
          </p:cNvPr>
          <p:cNvSpPr/>
          <p:nvPr/>
        </p:nvSpPr>
        <p:spPr>
          <a:xfrm>
            <a:off x="3584297" y="2468302"/>
            <a:ext cx="1864003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D9BC69-97E9-430A-825A-195F80FC2218}"/>
              </a:ext>
            </a:extLst>
          </p:cNvPr>
          <p:cNvSpPr/>
          <p:nvPr/>
        </p:nvSpPr>
        <p:spPr>
          <a:xfrm>
            <a:off x="3569925" y="3010284"/>
            <a:ext cx="1878375" cy="118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00A16C-EC9D-48B9-8E95-09F6249A860F}"/>
              </a:ext>
            </a:extLst>
          </p:cNvPr>
          <p:cNvSpPr/>
          <p:nvPr/>
        </p:nvSpPr>
        <p:spPr>
          <a:xfrm>
            <a:off x="5472165" y="3009404"/>
            <a:ext cx="1878375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FF57B0-8768-41D2-9765-9C0BD678B0BB}"/>
              </a:ext>
            </a:extLst>
          </p:cNvPr>
          <p:cNvSpPr/>
          <p:nvPr/>
        </p:nvSpPr>
        <p:spPr>
          <a:xfrm>
            <a:off x="2654968" y="3182144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02E9A-0784-45EF-9106-FD86FCBA96F5}"/>
              </a:ext>
            </a:extLst>
          </p:cNvPr>
          <p:cNvSpPr/>
          <p:nvPr/>
        </p:nvSpPr>
        <p:spPr>
          <a:xfrm>
            <a:off x="3569925" y="3730259"/>
            <a:ext cx="963418" cy="149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576E08-B52D-4BD1-B1C0-5FA37E701A18}"/>
              </a:ext>
            </a:extLst>
          </p:cNvPr>
          <p:cNvSpPr/>
          <p:nvPr/>
        </p:nvSpPr>
        <p:spPr>
          <a:xfrm>
            <a:off x="4533343" y="3371843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7934BC-EA37-4A86-B770-18AC108AD381}"/>
              </a:ext>
            </a:extLst>
          </p:cNvPr>
          <p:cNvSpPr/>
          <p:nvPr/>
        </p:nvSpPr>
        <p:spPr>
          <a:xfrm>
            <a:off x="7367584" y="3926772"/>
            <a:ext cx="2839915" cy="13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705CC-101A-47F1-BBAA-02DCE7B54EEC}"/>
              </a:ext>
            </a:extLst>
          </p:cNvPr>
          <p:cNvSpPr/>
          <p:nvPr/>
        </p:nvSpPr>
        <p:spPr>
          <a:xfrm>
            <a:off x="5472530" y="4542161"/>
            <a:ext cx="1385470" cy="75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DE7852-D90C-4108-AE8A-FCAC89D190D3}"/>
              </a:ext>
            </a:extLst>
          </p:cNvPr>
          <p:cNvSpPr/>
          <p:nvPr/>
        </p:nvSpPr>
        <p:spPr>
          <a:xfrm>
            <a:off x="3569924" y="5269446"/>
            <a:ext cx="3756751" cy="89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5BB236-6589-495B-800F-458FDA05EDB8}"/>
              </a:ext>
            </a:extLst>
          </p:cNvPr>
          <p:cNvSpPr/>
          <p:nvPr/>
        </p:nvSpPr>
        <p:spPr>
          <a:xfrm>
            <a:off x="3569924" y="5184892"/>
            <a:ext cx="3756751" cy="6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7F5C6D-ED55-472A-AA95-E88BB12F9D19}"/>
              </a:ext>
            </a:extLst>
          </p:cNvPr>
          <p:cNvSpPr/>
          <p:nvPr/>
        </p:nvSpPr>
        <p:spPr>
          <a:xfrm>
            <a:off x="5472530" y="4288827"/>
            <a:ext cx="2839915" cy="127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524A44-83D9-4702-A811-0CC8F9E8963A}"/>
              </a:ext>
            </a:extLst>
          </p:cNvPr>
          <p:cNvSpPr/>
          <p:nvPr/>
        </p:nvSpPr>
        <p:spPr>
          <a:xfrm>
            <a:off x="4533343" y="4654410"/>
            <a:ext cx="5674156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6F661-9D65-4826-BF2D-C8DC6582DE3B}"/>
              </a:ext>
            </a:extLst>
          </p:cNvPr>
          <p:cNvSpPr/>
          <p:nvPr/>
        </p:nvSpPr>
        <p:spPr>
          <a:xfrm>
            <a:off x="5474458" y="4452772"/>
            <a:ext cx="1385471" cy="75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65EA9-6409-4F0B-8218-76441E6A53F5}"/>
              </a:ext>
            </a:extLst>
          </p:cNvPr>
          <p:cNvSpPr/>
          <p:nvPr/>
        </p:nvSpPr>
        <p:spPr>
          <a:xfrm>
            <a:off x="8329124" y="4895582"/>
            <a:ext cx="2802032" cy="100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FB275-5978-4D0C-A6EA-C4C1CEA1A693}"/>
              </a:ext>
            </a:extLst>
          </p:cNvPr>
          <p:cNvSpPr/>
          <p:nvPr/>
        </p:nvSpPr>
        <p:spPr>
          <a:xfrm>
            <a:off x="8329124" y="4811027"/>
            <a:ext cx="2802032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F511B-4D45-49C3-AD2C-42E28C9C7642}"/>
              </a:ext>
            </a:extLst>
          </p:cNvPr>
          <p:cNvSpPr/>
          <p:nvPr/>
        </p:nvSpPr>
        <p:spPr>
          <a:xfrm>
            <a:off x="6411717" y="5569946"/>
            <a:ext cx="3795782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0A7FB-1FC0-4A15-9B88-1B7050EA17B7}"/>
              </a:ext>
            </a:extLst>
          </p:cNvPr>
          <p:cNvSpPr/>
          <p:nvPr/>
        </p:nvSpPr>
        <p:spPr>
          <a:xfrm flipV="1">
            <a:off x="9303572" y="5794512"/>
            <a:ext cx="182758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48D36C-75E2-4796-B933-263D7AFA20AF}"/>
              </a:ext>
            </a:extLst>
          </p:cNvPr>
          <p:cNvSpPr/>
          <p:nvPr/>
        </p:nvSpPr>
        <p:spPr>
          <a:xfrm flipV="1">
            <a:off x="9303572" y="5725197"/>
            <a:ext cx="182758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88DAA-AEA1-4EE7-85EF-334CB7CBB6F7}"/>
              </a:ext>
            </a:extLst>
          </p:cNvPr>
          <p:cNvSpPr/>
          <p:nvPr/>
        </p:nvSpPr>
        <p:spPr>
          <a:xfrm>
            <a:off x="9303572" y="5853475"/>
            <a:ext cx="1827583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C823C-6ECE-49AD-8858-57110098BF61}"/>
              </a:ext>
            </a:extLst>
          </p:cNvPr>
          <p:cNvSpPr/>
          <p:nvPr/>
        </p:nvSpPr>
        <p:spPr>
          <a:xfrm>
            <a:off x="7389370" y="5017962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CC1BC-A9FD-41FC-9A4B-7C1954322D13}"/>
              </a:ext>
            </a:extLst>
          </p:cNvPr>
          <p:cNvSpPr/>
          <p:nvPr/>
        </p:nvSpPr>
        <p:spPr>
          <a:xfrm>
            <a:off x="7365706" y="3547361"/>
            <a:ext cx="2343444" cy="136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03FFD2-A27E-4A7F-BF50-89BF66DCBB7A}"/>
              </a:ext>
            </a:extLst>
          </p:cNvPr>
          <p:cNvSpPr/>
          <p:nvPr/>
        </p:nvSpPr>
        <p:spPr>
          <a:xfrm>
            <a:off x="5478515" y="5382413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492743-EF82-4E33-8A53-38D526765DA4}"/>
              </a:ext>
            </a:extLst>
          </p:cNvPr>
          <p:cNvSpPr/>
          <p:nvPr/>
        </p:nvSpPr>
        <p:spPr>
          <a:xfrm>
            <a:off x="5472165" y="4171518"/>
            <a:ext cx="4735334" cy="877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616E6B-1B75-46A8-84DE-4EA44BA3DB36}"/>
              </a:ext>
            </a:extLst>
          </p:cNvPr>
          <p:cNvSpPr/>
          <p:nvPr/>
        </p:nvSpPr>
        <p:spPr>
          <a:xfrm>
            <a:off x="5472165" y="4086964"/>
            <a:ext cx="4735334" cy="67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CA5BD7-B20F-4CEA-BF06-E85676208597}"/>
              </a:ext>
            </a:extLst>
          </p:cNvPr>
          <p:cNvSpPr/>
          <p:nvPr/>
        </p:nvSpPr>
        <p:spPr>
          <a:xfrm>
            <a:off x="8329124" y="5374419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677</Words>
  <Application>Microsoft Office PowerPoint</Application>
  <PresentationFormat>와이드스크린</PresentationFormat>
  <Paragraphs>275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39</cp:revision>
  <dcterms:created xsi:type="dcterms:W3CDTF">2019-10-12T13:13:20Z</dcterms:created>
  <dcterms:modified xsi:type="dcterms:W3CDTF">2019-12-03T10:45:01Z</dcterms:modified>
  <cp:version/>
</cp:coreProperties>
</file>