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9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19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gif"  /><Relationship Id="rId3" Type="http://schemas.openxmlformats.org/officeDocument/2006/relationships/image" Target="../media/image16.png"  /><Relationship Id="rId4" Type="http://schemas.openxmlformats.org/officeDocument/2006/relationships/image" Target="../media/image17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516801" y="2118584"/>
            <a:ext cx="1380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305539" y="5029579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등을 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040625" y="1822948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2656597" y="4761256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이미지를 통하여 지형 오브젝트 등에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음푹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패인 이미지 등을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추가하여 플레이어에게 좀더 명확한 피드백을 제공</a:t>
            </a:r>
          </a:p>
        </p:txBody>
      </p:sp>
      <p:pic>
        <p:nvPicPr>
          <p:cNvPr id="11" name="그림 10" descr="실내, 검은색, 대형, 방이(가) 표시된 사진&#10;&#10;자동 생성된 설명">
            <a:extLst>
              <a:ext uri="{FF2B5EF4-FFF2-40B4-BE49-F238E27FC236}">
                <a16:creationId xmlns:a16="http://schemas.microsoft.com/office/drawing/2014/main" id="{D141A138-F042-4668-8D3E-01965F00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663"/>
            <a:ext cx="3586426" cy="1996218"/>
          </a:xfrm>
          <a:prstGeom prst="rect">
            <a:avLst/>
          </a:prstGeom>
        </p:spPr>
      </p:pic>
      <p:pic>
        <p:nvPicPr>
          <p:cNvPr id="18" name="그림 17" descr="실내, 바닥, 테이블, 카페트이(가) 표시된 사진&#10;&#10;자동 생성된 설명">
            <a:extLst>
              <a:ext uri="{FF2B5EF4-FFF2-40B4-BE49-F238E27FC236}">
                <a16:creationId xmlns:a16="http://schemas.microsoft.com/office/drawing/2014/main" id="{83824680-4944-4312-909C-535D61E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99" y="2392335"/>
            <a:ext cx="3106969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13/..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‘IOCP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14/..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DirectX 12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DirectX 2D </a:t>
            </a:r>
            <a:r>
              <a:rPr lang="ko-KR" altLang="en-US" sz="1400">
                <a:latin typeface="HY헤드라인M"/>
                <a:ea typeface="HY헤드라인M"/>
              </a:rPr>
              <a:t>제작 경험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DirectX12 </a:t>
            </a:r>
            <a:r>
              <a:rPr lang="ko-KR" altLang="en-US" sz="1400">
                <a:latin typeface="HY헤드라인M"/>
                <a:ea typeface="HY헤드라인M"/>
              </a:rPr>
              <a:t>피킹 구현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등등</a:t>
            </a:r>
            <a:r>
              <a:rPr lang="en-US" altLang="ko-KR" sz="1400">
                <a:latin typeface="HY헤드라인M"/>
                <a:ea typeface="HY헤드라인M"/>
              </a:rPr>
              <a:t>?</a:t>
            </a:r>
            <a:endParaRPr lang="en-US" altLang="ko-KR" sz="140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23366" y="2841217"/>
            <a:ext cx="96212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추가 바람</a:t>
            </a:r>
            <a:endParaRPr lang="en-US" altLang="ko-KR" sz="1400">
              <a:latin typeface="HY헤드라인M"/>
              <a:ea typeface="HY헤드라인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  <a:endParaRPr lang="ko-KR" altLang="en-US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  <a:endParaRPr lang="ko-KR" altLang="en-US" sz="14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15/..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  <a:endParaRPr lang="ko-KR" altLang="en-US" sz="2000">
              <a:latin typeface="HY견고딕"/>
              <a:ea typeface="HY견고딕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98287" y="2803526"/>
            <a:ext cx="210826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하우징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그림자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쉐이더 프로그래밍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추가 바람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0985" y="2803526"/>
            <a:ext cx="2411730" cy="1461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프레임워크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최적화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2816" y="2771161"/>
            <a:ext cx="210826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프레임워크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애니메이션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그림자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쉐이더 프로그래밍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추가 바람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r>
              <a:rPr lang="en-US" altLang="ko-KR" sz="1050">
                <a:latin typeface="HY헤드라인M"/>
                <a:ea typeface="HY헤드라인M"/>
              </a:rPr>
              <a:t>(</a:t>
            </a:r>
            <a:r>
              <a:rPr lang="ko-KR" altLang="en-US" sz="1050">
                <a:latin typeface="HY헤드라인M"/>
                <a:ea typeface="HY헤드라인M"/>
              </a:rPr>
              <a:t>가제</a:t>
            </a:r>
            <a:r>
              <a:rPr lang="en-US" altLang="ko-KR" sz="105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16/..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660747"/>
            <a:ext cx="3213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클라이언트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하우징 및 메인 컨텐츠 구현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클라이언트 </a:t>
            </a:r>
            <a:r>
              <a:rPr lang="en-US" altLang="ko-KR">
                <a:latin typeface="HY견고딕"/>
                <a:ea typeface="HY견고딕"/>
              </a:rPr>
              <a:t>&amp; </a:t>
            </a:r>
            <a:r>
              <a:rPr lang="ko-KR" altLang="en-US">
                <a:latin typeface="HY견고딕"/>
                <a:ea typeface="HY견고딕"/>
              </a:rPr>
              <a:t>서버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메인 프레임워크 제작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클라이언트 컨텐츠 구현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  <a:endParaRPr lang="en-US" altLang="ko-KR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  <a:endParaRPr lang="ko-KR" altLang="en-US">
              <a:latin typeface="HY견고딕"/>
              <a:ea typeface="HY견고딕"/>
            </a:endParaRP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서버 연결</a:t>
            </a:r>
            <a:endParaRPr lang="ko-KR" altLang="en-US">
              <a:latin typeface="HY견고딕"/>
              <a:ea typeface="HY견고딕"/>
            </a:endParaRPr>
          </a:p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 등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 구현</a:t>
            </a: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프레임워크 제작</a:t>
            </a: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4448" y="3225942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HY헤드라인M"/>
                <a:ea typeface="HY헤드라인M"/>
              </a:rPr>
              <a:t>이동규</a:t>
            </a:r>
            <a:endParaRPr lang="ko-KR" altLang="en-US" sz="2000">
              <a:latin typeface="HY헤드라인M"/>
              <a:ea typeface="HY헤드라인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7630" y="150369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HY헤드라인M"/>
                <a:ea typeface="HY헤드라인M"/>
              </a:rPr>
              <a:t>김하윤</a:t>
            </a:r>
            <a:endParaRPr lang="ko-KR" altLang="en-US" sz="200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4942" y="3225942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HY헤드라인M"/>
                <a:ea typeface="HY헤드라인M"/>
              </a:rPr>
              <a:t>이득유</a:t>
            </a:r>
            <a:endParaRPr lang="ko-KR" altLang="en-US" sz="20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2237047" y="1989924"/>
            <a:ext cx="79704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현실적인 생존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협동에 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3" name="그림 12" descr="잔디, 실외이(가) 표시된 사진&#10;&#10;자동 생성된 설명">
            <a:extLst>
              <a:ext uri="{FF2B5EF4-FFF2-40B4-BE49-F238E27FC236}">
                <a16:creationId xmlns:a16="http://schemas.microsoft.com/office/drawing/2014/main" id="{204F9C8F-E64F-4C37-95E0-D441B8F18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06" y="2211780"/>
            <a:ext cx="2842187" cy="1597770"/>
          </a:xfrm>
          <a:prstGeom prst="rect">
            <a:avLst/>
          </a:prstGeom>
        </p:spPr>
      </p:pic>
      <p:pic>
        <p:nvPicPr>
          <p:cNvPr id="14" name="그림 1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817449DA-587D-4AEE-A664-E04FFD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4579206" y="3809550"/>
            <a:ext cx="2842187" cy="15987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5224285" y="547168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관리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5" y="2251390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4" y="3817193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8580556" y="547168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건물 건설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53855C-B9D0-4B98-B774-EEA9F7D0C110}"/>
              </a:ext>
            </a:extLst>
          </p:cNvPr>
          <p:cNvSpPr/>
          <p:nvPr/>
        </p:nvSpPr>
        <p:spPr>
          <a:xfrm>
            <a:off x="7508902" y="3180771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가제</a:t>
            </a:r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428</ep:Words>
  <ep:PresentationFormat>와이드스크린</ep:PresentationFormat>
  <ep:Paragraphs>203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2019-10-12T13:13:20.000</dcterms:created>
  <dc:creator>동규 이</dc:creator>
  <cp:lastModifiedBy>LeeDeukYu</cp:lastModifiedBy>
  <dcterms:modified xsi:type="dcterms:W3CDTF">2019-11-18T14:27:18.439</dcterms:modified>
  <cp:revision>25</cp:revision>
  <dc:title>PowerPoint 프레젠테이션</dc:title>
  <cp:version/>
</cp:coreProperties>
</file>