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27" autoAdjust="0"/>
    <p:restoredTop sz="94660"/>
  </p:normalViewPr>
  <p:slideViewPr>
    <p:cSldViewPr snapToGrid="0">
      <p:cViewPr varScale="1">
        <p:scale>
          <a:sx n="85" d="100"/>
          <a:sy n="85" d="100"/>
        </p:scale>
        <p:origin x="6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B22E9-0CC6-4890-8C54-391ABE8EAAB2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945FDD-0EC6-4932-9AD1-3E4C469C9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808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06F26-9409-46AC-A137-1D456F60C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B6DD56-D73E-4A0D-BA8D-23F8C7E5B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FB8E0D-AA41-48FB-B26D-474B9ADBB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C683B4-152E-4B14-8893-1C82137B8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F88C1F-F295-4709-B4C9-A798A2C17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4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CC0C9-1B1E-4452-B6D0-74574B5D9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2F9E4D-C4F0-42A1-B694-42A9EECF5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96C581-2E59-4FBC-AEC1-E752B8285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F9FC99-878E-4470-A85B-D14AD85B9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72DECE-EF04-48C6-8F1C-57C515819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979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458CC0-5B27-495F-9EF2-6E49566C23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D1107C-1ACC-41D7-A97A-129EF429C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592150-566E-496F-AEA5-4D2313237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F70935-C24C-41F0-8372-E8C82B183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66D88C-4D35-4962-8CC9-39E6ADFB7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463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7CEC3A-9B5A-40D5-97A3-76FA151E7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82763B-6B53-4FFB-BF68-A16614987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533CE0-562F-4A3D-878F-0F44E669D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7B0D67-6B07-414A-8C2E-20C525AC3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F61C29-0E3B-4349-A0E7-83E47D72F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362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BECA5-E62D-4BA2-8E1A-9AA25C3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D34584-B498-4C35-A190-11A7D1F58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56CE03-63D9-4491-8D54-78E5BA24B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BC074C-3BF1-4257-B8F7-4E24CCD36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E4DA5-5553-47DD-B64E-3A944153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630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4BA44-E21D-4E4D-AAA9-73006D41F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2C8801-6FEB-49D2-8464-B8ABBF8DF8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B6FBD1-CC88-433E-BC87-15B92DE55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D7162D-4A16-4137-8196-B0917B8D7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4939CC-EB9F-40A1-A553-C510F1E5D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FB290F-F753-4277-86FF-1BCF5EE3C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567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8D2CB7-7262-443F-8B08-F91255F0F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0D4E23-2555-434B-AAF2-F094471FD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BCAB81-ECCF-4B06-B4C9-35397A6CA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3576FE-9F5B-407A-8613-BF5DE9EA13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1FA2C5-E039-4803-B008-407AF7E268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A537AD3-86B7-45AE-A6DC-A7BEC5B91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9D7097-1548-4B40-9669-EC7061B1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BE9B27-00FC-4447-9021-EA88386C3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170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6022A8-C12C-45E3-A766-E61E4CE6B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F50BA3-1DDF-492A-8B51-22E01AC95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8037AB-4811-4921-B9EF-772CEF36E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2B35D6-DEBA-4C13-A087-B1D29C343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911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0AB8B1-C98C-4780-B7C4-53A0E2F88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22EAA1-6A44-49FC-80EB-ABB2752B3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02A123-15D9-46DD-8DD9-0A5C41A8D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521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6DA67-9674-49E0-BAEA-977AA03D2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379B75-9A95-427F-9560-5F7064E39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1FEAB1-426B-4FD3-9B75-ECA33885D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869A86-E40F-4224-8A43-FEE74F8B9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07F357-00B5-4053-974D-B45A06A1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6D9F5C-91CA-402A-B77A-36350057C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77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74C701-7ABE-49FC-8AE4-EB8B9A0F3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778CCF2-DDB4-49D2-8C8C-ADCE318B24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0AC8B0-94FF-4363-9244-350015D41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BAE7CE-937E-4BCB-9853-B9CB9737D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B450DB-4AEB-402B-A909-8CE36AC94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86CEFB-8BBD-4FF6-B501-DF54C1BF0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469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EEFB99-4469-4CB9-BE4C-86263EA57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F7866C-0CEB-4B40-8C8B-C78D81C1F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9E4816-781D-4A81-BC73-7E3DD937EA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DF88E-EEC7-4590-8394-8F97695D91F0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30B7DA-9987-49DD-9E75-CF82CE4EFF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50AE80-B3A8-4D24-8404-067F091070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230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A39D14-0BBB-4D38-A8F6-D9C2BD5BDDE6}"/>
              </a:ext>
            </a:extLst>
          </p:cNvPr>
          <p:cNvSpPr txBox="1"/>
          <p:nvPr/>
        </p:nvSpPr>
        <p:spPr>
          <a:xfrm>
            <a:off x="1562100" y="2505670"/>
            <a:ext cx="41953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가제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18E8C-46BE-421C-B50D-A499D84BA11F}"/>
              </a:ext>
            </a:extLst>
          </p:cNvPr>
          <p:cNvSpPr txBox="1"/>
          <p:nvPr/>
        </p:nvSpPr>
        <p:spPr>
          <a:xfrm>
            <a:off x="8299765" y="3552825"/>
            <a:ext cx="23968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2015180030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이동규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2015180031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이득유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2015182004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김하윤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C05B998-E878-42F0-A842-6F59E20BC070}"/>
              </a:ext>
            </a:extLst>
          </p:cNvPr>
          <p:cNvCxnSpPr>
            <a:cxnSpLocks/>
          </p:cNvCxnSpPr>
          <p:nvPr/>
        </p:nvCxnSpPr>
        <p:spPr>
          <a:xfrm>
            <a:off x="1200150" y="340935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533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A52B0FC0-A4B3-4DB2-8CD6-E5ED35310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35593" y="2429967"/>
            <a:ext cx="3450287" cy="2154513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5266936-5F5A-4942-B5DC-638A5ECB4501}"/>
              </a:ext>
            </a:extLst>
          </p:cNvPr>
          <p:cNvSpPr txBox="1"/>
          <p:nvPr/>
        </p:nvSpPr>
        <p:spPr>
          <a:xfrm>
            <a:off x="1347787" y="876597"/>
            <a:ext cx="49728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 기술요소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443788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가제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HOW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644E1A-CD8E-4E97-B44E-498BA04E0B37}"/>
              </a:ext>
            </a:extLst>
          </p:cNvPr>
          <p:cNvSpPr txBox="1"/>
          <p:nvPr/>
        </p:nvSpPr>
        <p:spPr>
          <a:xfrm>
            <a:off x="10207499" y="628317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10/..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9AAC9955-34ED-470D-8663-E4EEE6BE50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40032" y="2429968"/>
            <a:ext cx="3450287" cy="215451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86A9C84-14C5-41EA-8663-66FAD4A20A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4471" y="2436526"/>
            <a:ext cx="3450287" cy="21545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54913E5-3129-49F9-B694-ADD8B0CA5542}"/>
              </a:ext>
            </a:extLst>
          </p:cNvPr>
          <p:cNvSpPr txBox="1"/>
          <p:nvPr/>
        </p:nvSpPr>
        <p:spPr>
          <a:xfrm>
            <a:off x="5588122" y="195683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하우징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E4ACD8-6AF1-4496-BBE6-5F0BF57BD60E}"/>
              </a:ext>
            </a:extLst>
          </p:cNvPr>
          <p:cNvSpPr txBox="1"/>
          <p:nvPr/>
        </p:nvSpPr>
        <p:spPr>
          <a:xfrm>
            <a:off x="3810758" y="4919134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자유로운 건물 빌드를 위해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피킹을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이용해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맵 임의의 지점에 오브젝트 설치</a:t>
            </a:r>
          </a:p>
        </p:txBody>
      </p:sp>
      <p:pic>
        <p:nvPicPr>
          <p:cNvPr id="14" name="그래픽 13" descr="집">
            <a:extLst>
              <a:ext uri="{FF2B5EF4-FFF2-40B4-BE49-F238E27FC236}">
                <a16:creationId xmlns:a16="http://schemas.microsoft.com/office/drawing/2014/main" id="{143FBA7A-4035-413A-9C66-8920AB8182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77251" y="1770367"/>
            <a:ext cx="610871" cy="61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663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5266936-5F5A-4942-B5DC-638A5ECB4501}"/>
              </a:ext>
            </a:extLst>
          </p:cNvPr>
          <p:cNvSpPr txBox="1"/>
          <p:nvPr/>
        </p:nvSpPr>
        <p:spPr>
          <a:xfrm>
            <a:off x="1347787" y="876597"/>
            <a:ext cx="49728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 기술요소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443788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가제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HOW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644E1A-CD8E-4E97-B44E-498BA04E0B37}"/>
              </a:ext>
            </a:extLst>
          </p:cNvPr>
          <p:cNvSpPr txBox="1"/>
          <p:nvPr/>
        </p:nvSpPr>
        <p:spPr>
          <a:xfrm>
            <a:off x="10207499" y="628317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11/..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836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5266936-5F5A-4942-B5DC-638A5ECB4501}"/>
              </a:ext>
            </a:extLst>
          </p:cNvPr>
          <p:cNvSpPr txBox="1"/>
          <p:nvPr/>
        </p:nvSpPr>
        <p:spPr>
          <a:xfrm>
            <a:off x="1347787" y="876597"/>
            <a:ext cx="34339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 기술요소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443788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가제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HOW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644E1A-CD8E-4E97-B44E-498BA04E0B37}"/>
              </a:ext>
            </a:extLst>
          </p:cNvPr>
          <p:cNvSpPr txBox="1"/>
          <p:nvPr/>
        </p:nvSpPr>
        <p:spPr>
          <a:xfrm>
            <a:off x="10207499" y="628317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12/..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79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5266936-5F5A-4942-B5DC-638A5ECB4501}"/>
              </a:ext>
            </a:extLst>
          </p:cNvPr>
          <p:cNvSpPr txBox="1"/>
          <p:nvPr/>
        </p:nvSpPr>
        <p:spPr>
          <a:xfrm>
            <a:off x="1347787" y="876597"/>
            <a:ext cx="36054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중점 연구 분야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443788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가제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HOW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644E1A-CD8E-4E97-B44E-498BA04E0B37}"/>
              </a:ext>
            </a:extLst>
          </p:cNvPr>
          <p:cNvSpPr txBox="1"/>
          <p:nvPr/>
        </p:nvSpPr>
        <p:spPr>
          <a:xfrm>
            <a:off x="10207499" y="628317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13/..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A612A51-3AF6-43F8-BC7C-00E4C9F335CF}"/>
              </a:ext>
            </a:extLst>
          </p:cNvPr>
          <p:cNvSpPr txBox="1"/>
          <p:nvPr/>
        </p:nvSpPr>
        <p:spPr>
          <a:xfrm>
            <a:off x="2729897" y="214300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김하윤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819DF1-8655-4F12-8239-2F1D457A33EB}"/>
              </a:ext>
            </a:extLst>
          </p:cNvPr>
          <p:cNvSpPr txBox="1"/>
          <p:nvPr/>
        </p:nvSpPr>
        <p:spPr>
          <a:xfrm>
            <a:off x="5675370" y="214300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이동규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7B1DE1-3E0A-4AD9-915F-60585650B166}"/>
              </a:ext>
            </a:extLst>
          </p:cNvPr>
          <p:cNvSpPr txBox="1"/>
          <p:nvPr/>
        </p:nvSpPr>
        <p:spPr>
          <a:xfrm>
            <a:off x="8620843" y="214300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이득유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2AC6AEA-C537-4334-8518-49F43F32AE20}"/>
              </a:ext>
            </a:extLst>
          </p:cNvPr>
          <p:cNvSpPr/>
          <p:nvPr/>
        </p:nvSpPr>
        <p:spPr>
          <a:xfrm>
            <a:off x="1736738" y="1882588"/>
            <a:ext cx="2940423" cy="3830032"/>
          </a:xfrm>
          <a:prstGeom prst="round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680FFAE-6A3C-47EC-8A2C-8ABAC911650E}"/>
              </a:ext>
            </a:extLst>
          </p:cNvPr>
          <p:cNvSpPr/>
          <p:nvPr/>
        </p:nvSpPr>
        <p:spPr>
          <a:xfrm>
            <a:off x="4682211" y="1882588"/>
            <a:ext cx="2940423" cy="3830032"/>
          </a:xfrm>
          <a:prstGeom prst="round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A55E696-7320-42E1-8AB6-F5B0F7211587}"/>
              </a:ext>
            </a:extLst>
          </p:cNvPr>
          <p:cNvSpPr/>
          <p:nvPr/>
        </p:nvSpPr>
        <p:spPr>
          <a:xfrm>
            <a:off x="7627684" y="1882588"/>
            <a:ext cx="2940423" cy="3830032"/>
          </a:xfrm>
          <a:prstGeom prst="round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70AD53-AC1D-4B3C-9FA8-F6760784052F}"/>
              </a:ext>
            </a:extLst>
          </p:cNvPr>
          <p:cNvSpPr txBox="1"/>
          <p:nvPr/>
        </p:nvSpPr>
        <p:spPr>
          <a:xfrm>
            <a:off x="5059815" y="2803526"/>
            <a:ext cx="21852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하우징 컨텐츠 구현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쉐이더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프로그래밍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0A9A1F-C28B-4987-ABDD-88FC94F957A3}"/>
              </a:ext>
            </a:extLst>
          </p:cNvPr>
          <p:cNvSpPr txBox="1"/>
          <p:nvPr/>
        </p:nvSpPr>
        <p:spPr>
          <a:xfrm>
            <a:off x="7880012" y="2803526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IOCP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다중 접속 서버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C07485-4A66-496F-B990-06DD9E8AB13C}"/>
              </a:ext>
            </a:extLst>
          </p:cNvPr>
          <p:cNvSpPr txBox="1"/>
          <p:nvPr/>
        </p:nvSpPr>
        <p:spPr>
          <a:xfrm>
            <a:off x="2268232" y="2771161"/>
            <a:ext cx="1877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프레임워크 제작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EB52445-61F1-4AA5-8890-46330E9E4655}"/>
              </a:ext>
            </a:extLst>
          </p:cNvPr>
          <p:cNvSpPr/>
          <p:nvPr/>
        </p:nvSpPr>
        <p:spPr>
          <a:xfrm>
            <a:off x="4371046" y="2332541"/>
            <a:ext cx="558443" cy="29134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455D215-328C-4D4C-AADC-D7A3CCDFA0D2}"/>
              </a:ext>
            </a:extLst>
          </p:cNvPr>
          <p:cNvSpPr/>
          <p:nvPr/>
        </p:nvSpPr>
        <p:spPr>
          <a:xfrm>
            <a:off x="7319044" y="2332539"/>
            <a:ext cx="558443" cy="29134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071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5266936-5F5A-4942-B5DC-638A5ECB4501}"/>
              </a:ext>
            </a:extLst>
          </p:cNvPr>
          <p:cNvSpPr txBox="1"/>
          <p:nvPr/>
        </p:nvSpPr>
        <p:spPr>
          <a:xfrm>
            <a:off x="1347787" y="87659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개발일정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443788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가제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1347787" y="59067"/>
            <a:ext cx="16401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WHEN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644E1A-CD8E-4E97-B44E-498BA04E0B37}"/>
              </a:ext>
            </a:extLst>
          </p:cNvPr>
          <p:cNvSpPr txBox="1"/>
          <p:nvPr/>
        </p:nvSpPr>
        <p:spPr>
          <a:xfrm>
            <a:off x="10207499" y="628317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14/..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861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8E837C-1690-4391-829D-1C2E09DAC9F9}"/>
              </a:ext>
            </a:extLst>
          </p:cNvPr>
          <p:cNvSpPr txBox="1"/>
          <p:nvPr/>
        </p:nvSpPr>
        <p:spPr>
          <a:xfrm>
            <a:off x="2643686" y="368200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목차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B05A071-DA32-4D23-B01A-38988B580DE7}"/>
              </a:ext>
            </a:extLst>
          </p:cNvPr>
          <p:cNvCxnSpPr>
            <a:cxnSpLocks/>
          </p:cNvCxnSpPr>
          <p:nvPr/>
        </p:nvCxnSpPr>
        <p:spPr>
          <a:xfrm>
            <a:off x="1356828" y="1291530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C2AABBC-8CE5-43EC-8AC4-C043F10C95BF}"/>
              </a:ext>
            </a:extLst>
          </p:cNvPr>
          <p:cNvSpPr txBox="1"/>
          <p:nvPr/>
        </p:nvSpPr>
        <p:spPr>
          <a:xfrm>
            <a:off x="2894331" y="1832103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01 WHY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905EFD-1CCA-4A39-BAB3-E7BC00BAC688}"/>
              </a:ext>
            </a:extLst>
          </p:cNvPr>
          <p:cNvSpPr txBox="1"/>
          <p:nvPr/>
        </p:nvSpPr>
        <p:spPr>
          <a:xfrm>
            <a:off x="7054653" y="1680835"/>
            <a:ext cx="2685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연구목적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기존게임과의 차별성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95A0099-7DD5-4730-A552-3E6B6161405D}"/>
              </a:ext>
            </a:extLst>
          </p:cNvPr>
          <p:cNvCxnSpPr>
            <a:cxnSpLocks/>
          </p:cNvCxnSpPr>
          <p:nvPr/>
        </p:nvCxnSpPr>
        <p:spPr>
          <a:xfrm>
            <a:off x="1347786" y="2337971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BF75CA1-CAF7-488E-BAF6-CFA8A9B33865}"/>
              </a:ext>
            </a:extLst>
          </p:cNvPr>
          <p:cNvSpPr txBox="1"/>
          <p:nvPr/>
        </p:nvSpPr>
        <p:spPr>
          <a:xfrm>
            <a:off x="2894331" y="2775971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02 WHAT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2240E2-2C84-4FAE-88F8-1421DB4CD674}"/>
              </a:ext>
            </a:extLst>
          </p:cNvPr>
          <p:cNvSpPr txBox="1"/>
          <p:nvPr/>
        </p:nvSpPr>
        <p:spPr>
          <a:xfrm>
            <a:off x="7054653" y="2361454"/>
            <a:ext cx="16850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게임플레이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MAP</a:t>
            </a: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캐릭터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조작법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25D2F18-9F21-4BB6-B907-0A20BE473279}"/>
              </a:ext>
            </a:extLst>
          </p:cNvPr>
          <p:cNvCxnSpPr>
            <a:cxnSpLocks/>
          </p:cNvCxnSpPr>
          <p:nvPr/>
        </p:nvCxnSpPr>
        <p:spPr>
          <a:xfrm>
            <a:off x="1347787" y="358535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2A187E2-DE7F-4451-80E3-C548EA684E1B}"/>
              </a:ext>
            </a:extLst>
          </p:cNvPr>
          <p:cNvSpPr txBox="1"/>
          <p:nvPr/>
        </p:nvSpPr>
        <p:spPr>
          <a:xfrm>
            <a:off x="2894331" y="3917362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03 HOW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6A74FB-6F71-436A-89CE-A13FB1CFDFCA}"/>
              </a:ext>
            </a:extLst>
          </p:cNvPr>
          <p:cNvSpPr txBox="1"/>
          <p:nvPr/>
        </p:nvSpPr>
        <p:spPr>
          <a:xfrm>
            <a:off x="7054654" y="3640363"/>
            <a:ext cx="2685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플랫폼 및 개발환경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클라이언트 기술요소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서버 기술요소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08CD5E3-F67B-449F-8E64-F580BDA525E0}"/>
              </a:ext>
            </a:extLst>
          </p:cNvPr>
          <p:cNvCxnSpPr>
            <a:cxnSpLocks/>
          </p:cNvCxnSpPr>
          <p:nvPr/>
        </p:nvCxnSpPr>
        <p:spPr>
          <a:xfrm>
            <a:off x="1347787" y="4589230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DED137F-8C85-4AAA-8A03-208E1549EFCE}"/>
              </a:ext>
            </a:extLst>
          </p:cNvPr>
          <p:cNvSpPr txBox="1"/>
          <p:nvPr/>
        </p:nvSpPr>
        <p:spPr>
          <a:xfrm>
            <a:off x="2894331" y="4643707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04 WHO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158421-97EF-413C-97F8-2F8FD8DC5455}"/>
              </a:ext>
            </a:extLst>
          </p:cNvPr>
          <p:cNvSpPr txBox="1"/>
          <p:nvPr/>
        </p:nvSpPr>
        <p:spPr>
          <a:xfrm>
            <a:off x="7054654" y="4643707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중점연구분야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53E091E-CB2B-426C-8659-86A4B38DA24F}"/>
              </a:ext>
            </a:extLst>
          </p:cNvPr>
          <p:cNvCxnSpPr>
            <a:cxnSpLocks/>
          </p:cNvCxnSpPr>
          <p:nvPr/>
        </p:nvCxnSpPr>
        <p:spPr>
          <a:xfrm>
            <a:off x="1347787" y="5047871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7BF9431-2580-49BC-B68B-794B47499F66}"/>
              </a:ext>
            </a:extLst>
          </p:cNvPr>
          <p:cNvSpPr txBox="1"/>
          <p:nvPr/>
        </p:nvSpPr>
        <p:spPr>
          <a:xfrm>
            <a:off x="2894330" y="5102348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05 WHEN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DE34AF-F3B6-4032-B291-8CAEC2A9CF22}"/>
              </a:ext>
            </a:extLst>
          </p:cNvPr>
          <p:cNvSpPr txBox="1"/>
          <p:nvPr/>
        </p:nvSpPr>
        <p:spPr>
          <a:xfrm>
            <a:off x="7054653" y="5102348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일정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9DA7CC1-010E-4E87-ADB1-E7E50E5543E4}"/>
              </a:ext>
            </a:extLst>
          </p:cNvPr>
          <p:cNvCxnSpPr>
            <a:cxnSpLocks/>
          </p:cNvCxnSpPr>
          <p:nvPr/>
        </p:nvCxnSpPr>
        <p:spPr>
          <a:xfrm>
            <a:off x="1347786" y="5506512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CAD2139-DB5C-45A6-852B-E08767F9CA97}"/>
              </a:ext>
            </a:extLst>
          </p:cNvPr>
          <p:cNvCxnSpPr>
            <a:cxnSpLocks/>
          </p:cNvCxnSpPr>
          <p:nvPr/>
        </p:nvCxnSpPr>
        <p:spPr>
          <a:xfrm>
            <a:off x="6105041" y="1661223"/>
            <a:ext cx="0" cy="3887560"/>
          </a:xfrm>
          <a:prstGeom prst="line">
            <a:avLst/>
          </a:prstGeom>
          <a:ln w="254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AF99957-AC0D-418E-8DEA-8224B9D106F2}"/>
              </a:ext>
            </a:extLst>
          </p:cNvPr>
          <p:cNvSpPr txBox="1"/>
          <p:nvPr/>
        </p:nvSpPr>
        <p:spPr>
          <a:xfrm>
            <a:off x="8605142" y="871121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가제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7B3CA21-A745-48A0-98FF-94B9BAC43F1C}"/>
              </a:ext>
            </a:extLst>
          </p:cNvPr>
          <p:cNvCxnSpPr>
            <a:cxnSpLocks/>
          </p:cNvCxnSpPr>
          <p:nvPr/>
        </p:nvCxnSpPr>
        <p:spPr>
          <a:xfrm>
            <a:off x="1356828" y="165238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715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95D726E-41BE-4206-BF88-2363416CC29D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A39AC4-E421-4058-BBAD-406F3B554DE7}"/>
              </a:ext>
            </a:extLst>
          </p:cNvPr>
          <p:cNvSpPr txBox="1"/>
          <p:nvPr/>
        </p:nvSpPr>
        <p:spPr>
          <a:xfrm>
            <a:off x="1347787" y="87659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연구목적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E6DC8-D07D-4275-885E-ABE4DA659C34}"/>
              </a:ext>
            </a:extLst>
          </p:cNvPr>
          <p:cNvSpPr txBox="1"/>
          <p:nvPr/>
        </p:nvSpPr>
        <p:spPr>
          <a:xfrm>
            <a:off x="8671112" y="443788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가제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24A730-B4EE-4602-A9E5-6EC8E493C5B2}"/>
              </a:ext>
            </a:extLst>
          </p:cNvPr>
          <p:cNvSpPr txBox="1"/>
          <p:nvPr/>
        </p:nvSpPr>
        <p:spPr>
          <a:xfrm>
            <a:off x="2466042" y="2274838"/>
            <a:ext cx="767389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Direct X 12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로 개발하는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en-US" altLang="ko-KR" sz="2400" u="sng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3D 1</a:t>
            </a:r>
            <a:r>
              <a:rPr lang="ko-KR" altLang="en-US" sz="2400" u="sng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인칭 생존 게임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구현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en-US" altLang="ko-KR" sz="2400" u="sng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IOCP </a:t>
            </a:r>
            <a:r>
              <a:rPr lang="ko-KR" altLang="en-US" sz="2400" u="sng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소켓 입출력 모델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을 활용한 게임 서버 구현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플레이어가 건물을 직접 커스터마이징 하는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ko-KR" altLang="en-US" sz="2400" u="sng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하우징 컨텐츠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구현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개발에 편리한 응용 프로그램 구현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CBCA1-3C03-4CC6-9651-80900F80BEC7}"/>
              </a:ext>
            </a:extLst>
          </p:cNvPr>
          <p:cNvSpPr txBox="1"/>
          <p:nvPr/>
        </p:nvSpPr>
        <p:spPr>
          <a:xfrm>
            <a:off x="1347787" y="59067"/>
            <a:ext cx="13580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WHY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05285F-43E8-446B-832F-35A947015046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5E45EE4-FEC5-4DD5-9164-6B867734C712}"/>
              </a:ext>
            </a:extLst>
          </p:cNvPr>
          <p:cNvSpPr txBox="1"/>
          <p:nvPr/>
        </p:nvSpPr>
        <p:spPr>
          <a:xfrm>
            <a:off x="10207499" y="628317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03/..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6603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D9B08004-C264-41C2-B42E-FDD514D8C0B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53751A9-3B65-4C85-B397-DDD1DB157781}"/>
              </a:ext>
            </a:extLst>
          </p:cNvPr>
          <p:cNvSpPr txBox="1"/>
          <p:nvPr/>
        </p:nvSpPr>
        <p:spPr>
          <a:xfrm>
            <a:off x="1347787" y="876597"/>
            <a:ext cx="49728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기존게임과의 차별성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3BE06B-FA09-4A12-AB1C-AC5C0D096167}"/>
              </a:ext>
            </a:extLst>
          </p:cNvPr>
          <p:cNvSpPr txBox="1"/>
          <p:nvPr/>
        </p:nvSpPr>
        <p:spPr>
          <a:xfrm>
            <a:off x="8671112" y="443788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가제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E1EBD3-52AE-4AAE-989E-85010DEEA566}"/>
              </a:ext>
            </a:extLst>
          </p:cNvPr>
          <p:cNvSpPr txBox="1"/>
          <p:nvPr/>
        </p:nvSpPr>
        <p:spPr>
          <a:xfrm>
            <a:off x="1347787" y="59067"/>
            <a:ext cx="13580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WHY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A0F51E-9222-4C99-A549-D9490620DEA3}"/>
              </a:ext>
            </a:extLst>
          </p:cNvPr>
          <p:cNvSpPr txBox="1"/>
          <p:nvPr/>
        </p:nvSpPr>
        <p:spPr>
          <a:xfrm>
            <a:off x="10207499" y="628317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04/..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7AC5F52-53DB-41B5-8A95-DFB372D9B55D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47267DE-BF2B-4E28-A40A-1CB0DE426F13}"/>
              </a:ext>
            </a:extLst>
          </p:cNvPr>
          <p:cNvSpPr txBox="1"/>
          <p:nvPr/>
        </p:nvSpPr>
        <p:spPr>
          <a:xfrm>
            <a:off x="2335397" y="2491883"/>
            <a:ext cx="797045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무인도에서 직접 하나하나 자원을 수집하여 살아남는 과정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대부분의 생존 게임은 </a:t>
            </a:r>
            <a:r>
              <a:rPr lang="en-US" altLang="ko-KR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PvP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가 특징이지만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플레이어간의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협동에 집중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다양한 건설 파츠를 추가하여 자유로운 커스터마이징이 가능</a:t>
            </a:r>
          </a:p>
        </p:txBody>
      </p:sp>
    </p:spTree>
    <p:extLst>
      <p:ext uri="{BB962C8B-B14F-4D97-AF65-F5344CB8AC3E}">
        <p14:creationId xmlns:p14="http://schemas.microsoft.com/office/powerpoint/2010/main" val="3703315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60E1A423-190D-40A8-B717-4FF6E3F035DF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2C55A60-2407-44CC-977F-61C7268995F1}"/>
              </a:ext>
            </a:extLst>
          </p:cNvPr>
          <p:cNvSpPr txBox="1"/>
          <p:nvPr/>
        </p:nvSpPr>
        <p:spPr>
          <a:xfrm>
            <a:off x="1347787" y="876597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게임플레이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BDD6E2-7B12-42A7-B7BA-DD231A85D1B1}"/>
              </a:ext>
            </a:extLst>
          </p:cNvPr>
          <p:cNvSpPr txBox="1"/>
          <p:nvPr/>
        </p:nvSpPr>
        <p:spPr>
          <a:xfrm>
            <a:off x="8671112" y="443788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가제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FDF4BC-349C-4CAC-A6D7-DE55432143B6}"/>
              </a:ext>
            </a:extLst>
          </p:cNvPr>
          <p:cNvSpPr txBox="1"/>
          <p:nvPr/>
        </p:nvSpPr>
        <p:spPr>
          <a:xfrm>
            <a:off x="1347787" y="59067"/>
            <a:ext cx="1664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WHAT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558C59-C69D-479D-927E-46104EC88099}"/>
              </a:ext>
            </a:extLst>
          </p:cNvPr>
          <p:cNvSpPr txBox="1"/>
          <p:nvPr/>
        </p:nvSpPr>
        <p:spPr>
          <a:xfrm>
            <a:off x="10207499" y="628317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05/..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343B158-7F6E-4C86-B66D-BC8241BF7CD9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BF15651-766C-4211-A67E-42B2864E5BF6}"/>
              </a:ext>
            </a:extLst>
          </p:cNvPr>
          <p:cNvSpPr txBox="1"/>
          <p:nvPr/>
        </p:nvSpPr>
        <p:spPr>
          <a:xfrm>
            <a:off x="1347787" y="1594305"/>
            <a:ext cx="8206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무인도에서 식량과 자원을 구해 최대한 오래 생존하는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인칭 생존게임</a:t>
            </a:r>
          </a:p>
        </p:txBody>
      </p:sp>
      <p:pic>
        <p:nvPicPr>
          <p:cNvPr id="9" name="그림 8" descr="실외, 나무, 잔디, 사람이(가) 표시된 사진&#10;&#10;자동 생성된 설명">
            <a:extLst>
              <a:ext uri="{FF2B5EF4-FFF2-40B4-BE49-F238E27FC236}">
                <a16:creationId xmlns:a16="http://schemas.microsoft.com/office/drawing/2014/main" id="{ECCD23AF-49A8-418F-BBC5-534F16584B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787" y="2211780"/>
            <a:ext cx="2842187" cy="1598731"/>
          </a:xfrm>
          <a:prstGeom prst="rect">
            <a:avLst/>
          </a:prstGeom>
        </p:spPr>
      </p:pic>
      <p:pic>
        <p:nvPicPr>
          <p:cNvPr id="10" name="그림 9" descr="나무, 실외, 사람이(가) 표시된 사진&#10;&#10;자동 생성된 설명">
            <a:extLst>
              <a:ext uri="{FF2B5EF4-FFF2-40B4-BE49-F238E27FC236}">
                <a16:creationId xmlns:a16="http://schemas.microsoft.com/office/drawing/2014/main" id="{7EB079E0-C772-4FC7-8A9B-385C3C4472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787" y="3810511"/>
            <a:ext cx="2842187" cy="15987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64D3ED6-9F0D-4D79-AA8E-878D07FDE063}"/>
              </a:ext>
            </a:extLst>
          </p:cNvPr>
          <p:cNvSpPr txBox="1"/>
          <p:nvPr/>
        </p:nvSpPr>
        <p:spPr>
          <a:xfrm>
            <a:off x="1992866" y="5451088"/>
            <a:ext cx="1552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자원을 채집</a:t>
            </a:r>
          </a:p>
        </p:txBody>
      </p:sp>
      <p:pic>
        <p:nvPicPr>
          <p:cNvPr id="13" name="그림 12" descr="잔디, 실외이(가) 표시된 사진&#10;&#10;자동 생성된 설명">
            <a:extLst>
              <a:ext uri="{FF2B5EF4-FFF2-40B4-BE49-F238E27FC236}">
                <a16:creationId xmlns:a16="http://schemas.microsoft.com/office/drawing/2014/main" id="{204F9C8F-E64F-4C37-95E0-D441B8F189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206" y="2211780"/>
            <a:ext cx="2842187" cy="1597770"/>
          </a:xfrm>
          <a:prstGeom prst="rect">
            <a:avLst/>
          </a:prstGeom>
        </p:spPr>
      </p:pic>
      <p:pic>
        <p:nvPicPr>
          <p:cNvPr id="14" name="그림 13" descr="실외, 나무, 잔디, 사람이(가) 표시된 사진&#10;&#10;자동 생성된 설명">
            <a:extLst>
              <a:ext uri="{FF2B5EF4-FFF2-40B4-BE49-F238E27FC236}">
                <a16:creationId xmlns:a16="http://schemas.microsoft.com/office/drawing/2014/main" id="{817449DA-587D-4AEE-A664-E04FFDDA34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10" t="83061"/>
          <a:stretch/>
        </p:blipFill>
        <p:spPr>
          <a:xfrm>
            <a:off x="4579206" y="3809550"/>
            <a:ext cx="2842187" cy="159873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A807AA8-92BB-4A5F-9D29-34EE6E0E6C24}"/>
              </a:ext>
            </a:extLst>
          </p:cNvPr>
          <p:cNvSpPr txBox="1"/>
          <p:nvPr/>
        </p:nvSpPr>
        <p:spPr>
          <a:xfrm>
            <a:off x="5224285" y="5471687"/>
            <a:ext cx="1552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배고픔 관리</a:t>
            </a:r>
          </a:p>
        </p:txBody>
      </p:sp>
      <p:pic>
        <p:nvPicPr>
          <p:cNvPr id="17" name="그림 16" descr="잔디, 실외, 건물, 집이(가) 표시된 사진&#10;&#10;자동 생성된 설명">
            <a:extLst>
              <a:ext uri="{FF2B5EF4-FFF2-40B4-BE49-F238E27FC236}">
                <a16:creationId xmlns:a16="http://schemas.microsoft.com/office/drawing/2014/main" id="{126E5857-482C-4B1A-8125-B08BD6B93F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625" y="2251390"/>
            <a:ext cx="2842187" cy="1598730"/>
          </a:xfrm>
          <a:prstGeom prst="rect">
            <a:avLst/>
          </a:prstGeom>
        </p:spPr>
      </p:pic>
      <p:pic>
        <p:nvPicPr>
          <p:cNvPr id="19" name="그림 18" descr="잔디, 실외, 트럭, 도로이(가) 표시된 사진&#10;&#10;자동 생성된 설명">
            <a:extLst>
              <a:ext uri="{FF2B5EF4-FFF2-40B4-BE49-F238E27FC236}">
                <a16:creationId xmlns:a16="http://schemas.microsoft.com/office/drawing/2014/main" id="{E954C003-41FA-4DE7-BCA4-631DFC1B3C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624" y="3817193"/>
            <a:ext cx="2848091" cy="159872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755A474-79DC-42AC-90B5-810853C8C019}"/>
              </a:ext>
            </a:extLst>
          </p:cNvPr>
          <p:cNvSpPr txBox="1"/>
          <p:nvPr/>
        </p:nvSpPr>
        <p:spPr>
          <a:xfrm>
            <a:off x="8580556" y="5471687"/>
            <a:ext cx="1295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건물 건설</a:t>
            </a: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AED4FA88-B8A7-457E-A58E-DBDADCE98A7D}"/>
              </a:ext>
            </a:extLst>
          </p:cNvPr>
          <p:cNvSpPr/>
          <p:nvPr/>
        </p:nvSpPr>
        <p:spPr>
          <a:xfrm>
            <a:off x="4299924" y="3168655"/>
            <a:ext cx="216817" cy="1362929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D453855C-B9D0-4B98-B774-EEA9F7D0C110}"/>
              </a:ext>
            </a:extLst>
          </p:cNvPr>
          <p:cNvSpPr/>
          <p:nvPr/>
        </p:nvSpPr>
        <p:spPr>
          <a:xfrm>
            <a:off x="7508902" y="3180771"/>
            <a:ext cx="216817" cy="1362929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358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5376E80B-BA27-4B3A-B561-73B9161EF12A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305606C-CCAD-4A96-8CCD-7639677E4F3A}"/>
              </a:ext>
            </a:extLst>
          </p:cNvPr>
          <p:cNvSpPr txBox="1"/>
          <p:nvPr/>
        </p:nvSpPr>
        <p:spPr>
          <a:xfrm>
            <a:off x="1347787" y="876597"/>
            <a:ext cx="11673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MAP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AEB03-35E2-4190-9547-1B92B7E4B08D}"/>
              </a:ext>
            </a:extLst>
          </p:cNvPr>
          <p:cNvSpPr txBox="1"/>
          <p:nvPr/>
        </p:nvSpPr>
        <p:spPr>
          <a:xfrm>
            <a:off x="8671112" y="443788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가제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8C5273-4152-4483-8938-629E22B9400E}"/>
              </a:ext>
            </a:extLst>
          </p:cNvPr>
          <p:cNvSpPr txBox="1"/>
          <p:nvPr/>
        </p:nvSpPr>
        <p:spPr>
          <a:xfrm>
            <a:off x="1347787" y="59067"/>
            <a:ext cx="1664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WHAT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51294C-CE97-47D0-A7A8-AB6F38AB3689}"/>
              </a:ext>
            </a:extLst>
          </p:cNvPr>
          <p:cNvSpPr txBox="1"/>
          <p:nvPr/>
        </p:nvSpPr>
        <p:spPr>
          <a:xfrm>
            <a:off x="10207499" y="628317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06/..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FDB5E7B-4AF7-4183-A533-34D7F90A8452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6C753D23-58EC-413E-B539-C94D8E2F2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087" y="1309407"/>
            <a:ext cx="6089823" cy="38974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F7776E-1F9E-449F-B960-C6AE96A4BFB9}"/>
              </a:ext>
            </a:extLst>
          </p:cNvPr>
          <p:cNvSpPr txBox="1"/>
          <p:nvPr/>
        </p:nvSpPr>
        <p:spPr>
          <a:xfrm>
            <a:off x="2002569" y="5380799"/>
            <a:ext cx="818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맵은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사방이 바다로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막혀있는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섬의 형태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			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약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300x300m</a:t>
            </a:r>
          </a:p>
        </p:txBody>
      </p:sp>
    </p:spTree>
    <p:extLst>
      <p:ext uri="{BB962C8B-B14F-4D97-AF65-F5344CB8AC3E}">
        <p14:creationId xmlns:p14="http://schemas.microsoft.com/office/powerpoint/2010/main" val="1135884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래픽 10" descr="사람">
            <a:extLst>
              <a:ext uri="{FF2B5EF4-FFF2-40B4-BE49-F238E27FC236}">
                <a16:creationId xmlns:a16="http://schemas.microsoft.com/office/drawing/2014/main" id="{7F0666B8-0C20-4C11-B93E-83C06928E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9727" y="1706520"/>
            <a:ext cx="4153809" cy="4153809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0AB4046-0D29-4A65-84F7-7CB4C7C0A9BB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4B5DA9E-C777-4247-AEC4-CD12B6DA451B}"/>
              </a:ext>
            </a:extLst>
          </p:cNvPr>
          <p:cNvSpPr txBox="1"/>
          <p:nvPr/>
        </p:nvSpPr>
        <p:spPr>
          <a:xfrm>
            <a:off x="1347787" y="876597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ACED55-1CBD-468D-8771-0D45D8295729}"/>
              </a:ext>
            </a:extLst>
          </p:cNvPr>
          <p:cNvSpPr txBox="1"/>
          <p:nvPr/>
        </p:nvSpPr>
        <p:spPr>
          <a:xfrm>
            <a:off x="8671112" y="443788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가제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7D13C8-2B93-4BC4-BCA9-E8D8BD535200}"/>
              </a:ext>
            </a:extLst>
          </p:cNvPr>
          <p:cNvSpPr txBox="1"/>
          <p:nvPr/>
        </p:nvSpPr>
        <p:spPr>
          <a:xfrm>
            <a:off x="1347787" y="59067"/>
            <a:ext cx="1664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WHAT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3073CB-706C-452C-847B-852506C09771}"/>
              </a:ext>
            </a:extLst>
          </p:cNvPr>
          <p:cNvSpPr txBox="1"/>
          <p:nvPr/>
        </p:nvSpPr>
        <p:spPr>
          <a:xfrm>
            <a:off x="10207499" y="628317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07/..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2E1E6E4-C421-4338-B40E-FA346F50B73C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03D9653-F5D5-49F1-B6D9-7C7DD3008D5D}"/>
              </a:ext>
            </a:extLst>
          </p:cNvPr>
          <p:cNvSpPr txBox="1"/>
          <p:nvPr/>
        </p:nvSpPr>
        <p:spPr>
          <a:xfrm>
            <a:off x="5130205" y="1706520"/>
            <a:ext cx="561884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플레이어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HP : 100</a:t>
            </a:r>
          </a:p>
          <a:p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스테미너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100</a:t>
            </a: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배고픔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갈증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100 / 100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키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1.8m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이동속도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걷기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1m/s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달리기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4m/s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상태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걷기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뛰기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앉기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점프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공격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대기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사망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5x5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인벤토리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(5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칸의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퀵슬릇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포함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9707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3E48CF69-5AF0-4065-8DF2-287058D14AB6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1C8C2AA-BE46-407B-B5D4-DA24501AA5C0}"/>
              </a:ext>
            </a:extLst>
          </p:cNvPr>
          <p:cNvSpPr txBox="1"/>
          <p:nvPr/>
        </p:nvSpPr>
        <p:spPr>
          <a:xfrm>
            <a:off x="1347787" y="876597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조작법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7B7BE-6705-475E-80C5-54FB9E921CC0}"/>
              </a:ext>
            </a:extLst>
          </p:cNvPr>
          <p:cNvSpPr txBox="1"/>
          <p:nvPr/>
        </p:nvSpPr>
        <p:spPr>
          <a:xfrm>
            <a:off x="8671112" y="443788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가제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3FBA09-3A08-4E74-8CA2-933D9A92DE5D}"/>
              </a:ext>
            </a:extLst>
          </p:cNvPr>
          <p:cNvSpPr txBox="1"/>
          <p:nvPr/>
        </p:nvSpPr>
        <p:spPr>
          <a:xfrm>
            <a:off x="1347787" y="59067"/>
            <a:ext cx="1664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WHAT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A7D765-0BF0-4226-AAE9-DEE6B50D870C}"/>
              </a:ext>
            </a:extLst>
          </p:cNvPr>
          <p:cNvSpPr txBox="1"/>
          <p:nvPr/>
        </p:nvSpPr>
        <p:spPr>
          <a:xfrm>
            <a:off x="10207499" y="628317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08/..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57823D2-AD66-409E-9311-CB937CEF5337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키보드, 전자기기, 컴퓨터, 하얀색이(가) 표시된 사진&#10;&#10;자동 생성된 설명">
            <a:extLst>
              <a:ext uri="{FF2B5EF4-FFF2-40B4-BE49-F238E27FC236}">
                <a16:creationId xmlns:a16="http://schemas.microsoft.com/office/drawing/2014/main" id="{2FECFD4F-2F61-4DA9-B09C-A4E2B164F6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1459" r="297" b="16190"/>
          <a:stretch/>
        </p:blipFill>
        <p:spPr>
          <a:xfrm>
            <a:off x="1347787" y="2051411"/>
            <a:ext cx="7850001" cy="2755178"/>
          </a:xfrm>
          <a:prstGeom prst="rect">
            <a:avLst/>
          </a:prstGeom>
        </p:spPr>
      </p:pic>
      <p:pic>
        <p:nvPicPr>
          <p:cNvPr id="11" name="그림 10" descr="옅은이(가) 표시된 사진&#10;&#10;자동 생성된 설명">
            <a:extLst>
              <a:ext uri="{FF2B5EF4-FFF2-40B4-BE49-F238E27FC236}">
                <a16:creationId xmlns:a16="http://schemas.microsoft.com/office/drawing/2014/main" id="{506405FF-B6FA-44FA-B800-E8609FB0D6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398" y="1751899"/>
            <a:ext cx="3354201" cy="33542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8CE8C5-B446-4590-A1FC-E1BB8D7BEAE5}"/>
              </a:ext>
            </a:extLst>
          </p:cNvPr>
          <p:cNvSpPr txBox="1"/>
          <p:nvPr/>
        </p:nvSpPr>
        <p:spPr>
          <a:xfrm>
            <a:off x="2706463" y="2651735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w</a:t>
            </a:r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6C0125-2B5D-488C-9E2D-D99084F32F2A}"/>
              </a:ext>
            </a:extLst>
          </p:cNvPr>
          <p:cNvSpPr txBox="1"/>
          <p:nvPr/>
        </p:nvSpPr>
        <p:spPr>
          <a:xfrm>
            <a:off x="2365805" y="3182079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A</a:t>
            </a:r>
            <a:endParaRPr lang="ko-KR" alt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C7DCBB-9A2C-4799-9002-6D172CD25603}"/>
              </a:ext>
            </a:extLst>
          </p:cNvPr>
          <p:cNvSpPr txBox="1"/>
          <p:nvPr/>
        </p:nvSpPr>
        <p:spPr>
          <a:xfrm>
            <a:off x="2893588" y="3182079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</a:t>
            </a:r>
            <a:endParaRPr lang="ko-KR" alt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4B6A6E-8F20-4003-900F-0A05F2B656F5}"/>
              </a:ext>
            </a:extLst>
          </p:cNvPr>
          <p:cNvSpPr txBox="1"/>
          <p:nvPr/>
        </p:nvSpPr>
        <p:spPr>
          <a:xfrm>
            <a:off x="3421371" y="3182078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D</a:t>
            </a:r>
            <a:endParaRPr lang="ko-KR" alt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B13FA6-FE71-45EE-A46D-A893B3AB4041}"/>
              </a:ext>
            </a:extLst>
          </p:cNvPr>
          <p:cNvSpPr txBox="1"/>
          <p:nvPr/>
        </p:nvSpPr>
        <p:spPr>
          <a:xfrm>
            <a:off x="1988516" y="2137918"/>
            <a:ext cx="2637272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1~5 </a:t>
            </a:r>
            <a:r>
              <a:rPr lang="ko-KR" altLang="en-US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숫자키</a:t>
            </a:r>
            <a:endParaRPr lang="ko-KR" alt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603A81-E597-4434-B20D-F738F32AE080}"/>
              </a:ext>
            </a:extLst>
          </p:cNvPr>
          <p:cNvSpPr txBox="1"/>
          <p:nvPr/>
        </p:nvSpPr>
        <p:spPr>
          <a:xfrm>
            <a:off x="3071336" y="4263847"/>
            <a:ext cx="3688051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SPACE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3B3266-9C7D-4A80-9DA4-F6F690D6EF91}"/>
              </a:ext>
            </a:extLst>
          </p:cNvPr>
          <p:cNvSpPr txBox="1"/>
          <p:nvPr/>
        </p:nvSpPr>
        <p:spPr>
          <a:xfrm>
            <a:off x="9747151" y="2882567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Click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2CB8AA-78EC-4FC3-BDF0-CB9511A4F097}"/>
              </a:ext>
            </a:extLst>
          </p:cNvPr>
          <p:cNvSpPr txBox="1"/>
          <p:nvPr/>
        </p:nvSpPr>
        <p:spPr>
          <a:xfrm>
            <a:off x="3255826" y="2651734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E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7A3240-B21D-4675-AAD9-3DD895EFD4D7}"/>
              </a:ext>
            </a:extLst>
          </p:cNvPr>
          <p:cNvSpPr txBox="1"/>
          <p:nvPr/>
        </p:nvSpPr>
        <p:spPr>
          <a:xfrm>
            <a:off x="5874954" y="2651734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endParaRPr lang="ko-KR" altLang="en-US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3017A9-1044-4186-9922-07D8DEDE780D}"/>
              </a:ext>
            </a:extLst>
          </p:cNvPr>
          <p:cNvSpPr txBox="1"/>
          <p:nvPr/>
        </p:nvSpPr>
        <p:spPr>
          <a:xfrm>
            <a:off x="1463126" y="3720974"/>
            <a:ext cx="1243337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SHIFT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CE5DD5-57A2-4684-AAF4-9078D3CC786C}"/>
              </a:ext>
            </a:extLst>
          </p:cNvPr>
          <p:cNvSpPr txBox="1"/>
          <p:nvPr/>
        </p:nvSpPr>
        <p:spPr>
          <a:xfrm>
            <a:off x="1463127" y="4269146"/>
            <a:ext cx="525390" cy="45636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Ctrl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753042-46B8-4E17-88BF-9B14E0F5AB76}"/>
              </a:ext>
            </a:extLst>
          </p:cNvPr>
          <p:cNvSpPr txBox="1"/>
          <p:nvPr/>
        </p:nvSpPr>
        <p:spPr>
          <a:xfrm>
            <a:off x="9376433" y="17498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사용키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6533C2-77E2-4D04-AC90-F7C310D46E9E}"/>
              </a:ext>
            </a:extLst>
          </p:cNvPr>
          <p:cNvSpPr txBox="1"/>
          <p:nvPr/>
        </p:nvSpPr>
        <p:spPr>
          <a:xfrm>
            <a:off x="2547940" y="1749855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아이템 선택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AE1680-4DF6-4D66-8325-52837922D66F}"/>
              </a:ext>
            </a:extLst>
          </p:cNvPr>
          <p:cNvSpPr txBox="1"/>
          <p:nvPr/>
        </p:nvSpPr>
        <p:spPr>
          <a:xfrm>
            <a:off x="5539155" y="22497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인벤토리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97CCD5-ABDA-4D36-BD9B-6462709D91F9}"/>
              </a:ext>
            </a:extLst>
          </p:cNvPr>
          <p:cNvSpPr txBox="1"/>
          <p:nvPr/>
        </p:nvSpPr>
        <p:spPr>
          <a:xfrm>
            <a:off x="4255749" y="17498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상호작용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B8C49D-BF0E-45D0-8696-E6099A5C42DC}"/>
              </a:ext>
            </a:extLst>
          </p:cNvPr>
          <p:cNvSpPr txBox="1"/>
          <p:nvPr/>
        </p:nvSpPr>
        <p:spPr>
          <a:xfrm>
            <a:off x="795343" y="268145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이동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DD03C2-2F99-452C-A735-F4D50B61AAFE}"/>
              </a:ext>
            </a:extLst>
          </p:cNvPr>
          <p:cNvSpPr txBox="1"/>
          <p:nvPr/>
        </p:nvSpPr>
        <p:spPr>
          <a:xfrm>
            <a:off x="562150" y="37671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달리기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1E8DE6-A0AB-45A9-924F-E8AD284B836A}"/>
              </a:ext>
            </a:extLst>
          </p:cNvPr>
          <p:cNvSpPr txBox="1"/>
          <p:nvPr/>
        </p:nvSpPr>
        <p:spPr>
          <a:xfrm>
            <a:off x="790730" y="42638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앉기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6C0933-59D6-4F6A-80F2-564DB87AF164}"/>
              </a:ext>
            </a:extLst>
          </p:cNvPr>
          <p:cNvSpPr txBox="1"/>
          <p:nvPr/>
        </p:nvSpPr>
        <p:spPr>
          <a:xfrm>
            <a:off x="4592195" y="47716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점프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E5F6BF0A-519C-49F5-93F5-1982FD98550D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63460" y="2165353"/>
            <a:ext cx="972980" cy="733741"/>
          </a:xfrm>
          <a:prstGeom prst="bentConnector3">
            <a:avLst>
              <a:gd name="adj1" fmla="val -381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2B882573-B90C-413B-865F-E1E95F58F355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1441674" y="2866117"/>
            <a:ext cx="866811" cy="571309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23418A8-0D32-4749-AB7B-180544DC5DEF}"/>
              </a:ext>
            </a:extLst>
          </p:cNvPr>
          <p:cNvCxnSpPr/>
          <p:nvPr/>
        </p:nvCxnSpPr>
        <p:spPr>
          <a:xfrm>
            <a:off x="1463126" y="2866117"/>
            <a:ext cx="11237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3CD2C312-F8FA-4CD8-B353-6A9E4E6B480E}"/>
              </a:ext>
            </a:extLst>
          </p:cNvPr>
          <p:cNvCxnSpPr>
            <a:cxnSpLocks/>
          </p:cNvCxnSpPr>
          <p:nvPr/>
        </p:nvCxnSpPr>
        <p:spPr>
          <a:xfrm>
            <a:off x="9815014" y="2176719"/>
            <a:ext cx="0" cy="6893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1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D1C5E7E-90D4-4033-A036-399A938F153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85C6471-E53C-414E-A19E-83D7CB9A1AD4}"/>
              </a:ext>
            </a:extLst>
          </p:cNvPr>
          <p:cNvSpPr txBox="1"/>
          <p:nvPr/>
        </p:nvSpPr>
        <p:spPr>
          <a:xfrm>
            <a:off x="1347787" y="876597"/>
            <a:ext cx="46313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플랫폼 및 개발환경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0EF74F-0AA6-48E4-B739-B9188E44C6DE}"/>
              </a:ext>
            </a:extLst>
          </p:cNvPr>
          <p:cNvSpPr txBox="1"/>
          <p:nvPr/>
        </p:nvSpPr>
        <p:spPr>
          <a:xfrm>
            <a:off x="8671112" y="443788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가제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25F748-2A3C-4A19-9049-D9E578B5BB42}"/>
              </a:ext>
            </a:extLst>
          </p:cNvPr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HOW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813AF-52C9-4877-82FE-6C0107A1A06E}"/>
              </a:ext>
            </a:extLst>
          </p:cNvPr>
          <p:cNvSpPr txBox="1"/>
          <p:nvPr/>
        </p:nvSpPr>
        <p:spPr>
          <a:xfrm>
            <a:off x="10207499" y="628317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09/..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C42B0CA-2B77-4FEE-8183-FCF1AC37BFE5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28C6F62-CB5D-4743-A0BB-EEC75C6BA603}"/>
              </a:ext>
            </a:extLst>
          </p:cNvPr>
          <p:cNvSpPr txBox="1"/>
          <p:nvPr/>
        </p:nvSpPr>
        <p:spPr>
          <a:xfrm>
            <a:off x="6975776" y="3055300"/>
            <a:ext cx="283923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Direct X 12</a:t>
            </a: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IOCP</a:t>
            </a: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VISUAL STUDIO 2017</a:t>
            </a: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Git Hub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497415-1AC5-48B4-8CC8-BDA28871433F}"/>
              </a:ext>
            </a:extLst>
          </p:cNvPr>
          <p:cNvSpPr txBox="1"/>
          <p:nvPr/>
        </p:nvSpPr>
        <p:spPr>
          <a:xfrm>
            <a:off x="2801105" y="3886297"/>
            <a:ext cx="1733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WINDOW OS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6F628C-2716-4185-A1E3-B466096C1138}"/>
              </a:ext>
            </a:extLst>
          </p:cNvPr>
          <p:cNvSpPr txBox="1"/>
          <p:nvPr/>
        </p:nvSpPr>
        <p:spPr>
          <a:xfrm>
            <a:off x="7790100" y="2192500"/>
            <a:ext cx="1210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개발환경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169C27-1551-4FF8-A64B-944E7BE92D17}"/>
              </a:ext>
            </a:extLst>
          </p:cNvPr>
          <p:cNvSpPr txBox="1"/>
          <p:nvPr/>
        </p:nvSpPr>
        <p:spPr>
          <a:xfrm>
            <a:off x="3190635" y="2192500"/>
            <a:ext cx="954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플랫폼</a:t>
            </a:r>
          </a:p>
        </p:txBody>
      </p:sp>
    </p:spTree>
    <p:extLst>
      <p:ext uri="{BB962C8B-B14F-4D97-AF65-F5344CB8AC3E}">
        <p14:creationId xmlns:p14="http://schemas.microsoft.com/office/powerpoint/2010/main" val="4237258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356</Words>
  <Application>Microsoft Office PowerPoint</Application>
  <PresentationFormat>와이드스크린</PresentationFormat>
  <Paragraphs>144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HY견고딕</vt:lpstr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동규 이</dc:creator>
  <cp:lastModifiedBy>동규 이</cp:lastModifiedBy>
  <cp:revision>16</cp:revision>
  <dcterms:created xsi:type="dcterms:W3CDTF">2019-10-12T13:13:20Z</dcterms:created>
  <dcterms:modified xsi:type="dcterms:W3CDTF">2019-10-14T13:05:09Z</dcterms:modified>
</cp:coreProperties>
</file>