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74" r:id="rId5"/>
    <p:sldId id="275" r:id="rId6"/>
    <p:sldId id="276" r:id="rId7"/>
    <p:sldId id="267" r:id="rId8"/>
    <p:sldId id="277" r:id="rId9"/>
    <p:sldId id="278" r:id="rId10"/>
    <p:sldId id="279" r:id="rId11"/>
    <p:sldId id="268" r:id="rId12"/>
    <p:sldId id="280" r:id="rId13"/>
    <p:sldId id="281" r:id="rId14"/>
    <p:sldId id="282" r:id="rId15"/>
    <p:sldId id="284" r:id="rId16"/>
    <p:sldId id="285" r:id="rId17"/>
    <p:sldId id="269" r:id="rId18"/>
    <p:sldId id="287" r:id="rId19"/>
    <p:sldId id="288" r:id="rId20"/>
    <p:sldId id="29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070"/>
    <a:srgbClr val="FFFFFF"/>
    <a:srgbClr val="E5FDFF"/>
    <a:srgbClr val="BAF8FE"/>
    <a:srgbClr val="97FFD5"/>
    <a:srgbClr val="BCFAFA"/>
    <a:srgbClr val="EFDBC7"/>
    <a:srgbClr val="E0B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12" y="108"/>
      </p:cViewPr>
      <p:guideLst>
        <p:guide orient="horz" pos="30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B40BE-ADFF-4E96-A2CE-2914A23A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FCE655-9CB5-415A-8DFA-38D13A78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B71BE-F2CC-438A-BC06-223BBE91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48EA8-C65D-420F-AD1F-C05C5ECB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54191-7AA6-422A-86A9-5C322500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1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9FDFE-CFA6-40FC-A91F-6FAC425B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477A7-7643-4C7D-81A5-8A0688FC8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841B8-3FC7-44B2-9C5F-A4087EB3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8B0C4-8D28-4598-9C1C-1C8F418B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FC409-BC7F-4D9A-A63A-27B6D15E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5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7322D4-37E7-4CAD-89C3-ED5A455A9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8E3DF-6A85-4806-927E-38049BD5B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01DA8-4A38-4AC4-8C77-6671E0FD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085E8-875B-4B44-A07E-68E5D152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E3509-4AFC-4839-AEF5-214D73C7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1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EF555-357F-47A0-87C0-2F3A7923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002F9-D872-42B9-9ADD-13D8C9C5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D02C2-3C0C-454D-B85C-A6EE12F1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4CEF0-7117-4FCD-B204-4065BC1A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5EAB3-010F-4F4D-B1A9-91C01726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4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42CB1-9D28-47A7-978A-9CD81862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8D17-0222-47B6-BBC2-DA61BD84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20DC9-6BAB-4BF3-9846-992700CE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F3050-3E6F-43CB-8506-A847D7DB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1C3F2-4CB2-404D-9B05-95778721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5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3AB9-F055-490E-92FD-D8F7F82F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DB7AA-2A6E-4CB2-86BC-BEFEC7EF8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6E420-97C0-4D52-A406-9F61D4B57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8BA04-2C81-4589-A6F6-52C8C3F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FAFC6-6F08-4192-AD7E-D434DDEE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0A178-423E-48B0-BD60-62C498D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38093-8F1E-4E28-AE05-24E739D9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B287A-0E1F-48B9-8055-F56438E68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E4BA1-16E3-4AD5-837F-06DF6A7B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037D92-3927-4C77-B2D9-2B773B61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7C9866-81B6-46B8-8AB5-4B0B59E5F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D48E73-53B6-4A92-8AA0-71C1E552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49B223-FCA7-41F9-A528-4DA70CE4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3ED17-6001-42F5-9520-3A8F546D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A4A6C-9CA1-4AF9-8EBE-53F375AE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11D935-FC19-4F99-9B09-B2132FDB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E24859-F425-4FCE-BB88-78CB3C95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BBB9E-B709-42BB-A764-79762322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0B85D3-88E7-4FD0-ACEA-F98C0908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98E960-D937-4606-974F-E7853DC5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B4C5DA-3D9C-44EF-AF87-659A0106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6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62504-9067-4994-B95A-5AE5BDE7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27BAB-91FA-40AA-98D0-7415DC1F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C9EA78-D43F-4EEB-9BA2-2A579FF7A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3F545-D454-4686-9C65-37EF4325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AC6FB-ABC7-452C-ADF3-D80ED2C5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287CD-CE2C-4672-B333-693F5836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1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5217D-0A5B-40A2-9BFA-E0946800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86A4E5-3DB3-448B-8F7A-81E0CAFD3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07FF2A-6696-4418-86C9-68F1515D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A0A9D-D866-4F26-987B-698B6E28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6E6D-BC61-41B2-8E58-6CD3F86270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8FF59-A8C3-45D0-A50F-36B90D92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E4910-C444-4B3D-A587-9F604FD9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0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1D0ED6-C740-463E-A233-DF98804C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C72D2-6B4B-419B-942B-82BFB417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31804-57A2-4757-8D4D-20C3A3337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6E6D-BC61-41B2-8E58-6CD3F862701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43345-A88B-4E4E-95B6-07472295C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2A5C4-85BE-4A30-944F-3C33D6C49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?hl=ko" TargetMode="External"/><Relationship Id="rId2" Type="http://schemas.openxmlformats.org/officeDocument/2006/relationships/hyperlink" Target="https://www.saasworthy.com/product/balsamiq-mockup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ervice.toss.im/credit-card/card-events?e=1a7a4d63b9e3&amp;pid=referral&amp;c=chicken_transfer_referral" TargetMode="External"/><Relationship Id="rId4" Type="http://schemas.openxmlformats.org/officeDocument/2006/relationships/hyperlink" Target="https://firebase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3655BB-DCAD-473E-A482-9D65EE0AFC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49741-B0D8-4CA3-BFEC-B0E14750B689}"/>
              </a:ext>
            </a:extLst>
          </p:cNvPr>
          <p:cNvSpPr txBox="1"/>
          <p:nvPr/>
        </p:nvSpPr>
        <p:spPr>
          <a:xfrm>
            <a:off x="3541458" y="793373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>
                    <a:lumMod val="50000"/>
                  </a:schemeClr>
                </a:solidFill>
              </a:rPr>
              <a:t>CASH PLEASE</a:t>
            </a:r>
            <a:endParaRPr lang="ko-KR" altLang="en-US" sz="5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EA3B9D8C-02BA-47F9-9CF5-716A3F5D721E}"/>
              </a:ext>
            </a:extLst>
          </p:cNvPr>
          <p:cNvSpPr/>
          <p:nvPr/>
        </p:nvSpPr>
        <p:spPr>
          <a:xfrm>
            <a:off x="2763520" y="701040"/>
            <a:ext cx="6695440" cy="1107996"/>
          </a:xfrm>
          <a:prstGeom prst="bracketPair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03479F-3DA5-4CF5-9DA8-A540B0736090}"/>
              </a:ext>
            </a:extLst>
          </p:cNvPr>
          <p:cNvCxnSpPr/>
          <p:nvPr/>
        </p:nvCxnSpPr>
        <p:spPr>
          <a:xfrm>
            <a:off x="4488343" y="6014720"/>
            <a:ext cx="3200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297F24-B6F7-4859-AEF6-95F223DF0332}"/>
              </a:ext>
            </a:extLst>
          </p:cNvPr>
          <p:cNvSpPr txBox="1"/>
          <p:nvPr/>
        </p:nvSpPr>
        <p:spPr>
          <a:xfrm>
            <a:off x="4702040" y="5399167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조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-1 SE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 김한월</a:t>
            </a:r>
          </a:p>
        </p:txBody>
      </p:sp>
    </p:spTree>
    <p:extLst>
      <p:ext uri="{BB962C8B-B14F-4D97-AF65-F5344CB8AC3E}">
        <p14:creationId xmlns:p14="http://schemas.microsoft.com/office/powerpoint/2010/main" val="1410814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8C0A226-B5EF-4213-920F-D8F221E4BA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473A54C5-95FB-453D-BAAD-4B0AC40FA606}"/>
              </a:ext>
            </a:extLst>
          </p:cNvPr>
          <p:cNvSpPr/>
          <p:nvPr/>
        </p:nvSpPr>
        <p:spPr>
          <a:xfrm>
            <a:off x="2931160" y="2567935"/>
            <a:ext cx="6329680" cy="17221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371D56-C866-478B-ABB8-50F2CFA05ED3}"/>
              </a:ext>
            </a:extLst>
          </p:cNvPr>
          <p:cNvSpPr txBox="1"/>
          <p:nvPr/>
        </p:nvSpPr>
        <p:spPr>
          <a:xfrm>
            <a:off x="5019422" y="2567935"/>
            <a:ext cx="2153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600" dirty="0"/>
              <a:t>Part 3</a:t>
            </a:r>
            <a:endParaRPr lang="ko-KR" altLang="en-US" sz="4400" spc="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DB16B-DBA9-4B28-AFDA-9B683CF1D4BF}"/>
              </a:ext>
            </a:extLst>
          </p:cNvPr>
          <p:cNvSpPr txBox="1"/>
          <p:nvPr/>
        </p:nvSpPr>
        <p:spPr>
          <a:xfrm>
            <a:off x="5195758" y="349249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/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1825575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디자인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메인 화면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F98B4F-43A6-4D3F-AE1D-8BB064E4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815" y="901095"/>
            <a:ext cx="2802370" cy="55307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03D0A03-1FBF-4368-9D67-020448405654}"/>
              </a:ext>
            </a:extLst>
          </p:cNvPr>
          <p:cNvSpPr txBox="1"/>
          <p:nvPr/>
        </p:nvSpPr>
        <p:spPr>
          <a:xfrm>
            <a:off x="633212" y="3004774"/>
            <a:ext cx="3694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원하는 현금의 단위를 설정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입력한 현금에 따라 합계가 계산되어 나타남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376316-9BD3-4768-B79A-379378F4C213}"/>
              </a:ext>
            </a:extLst>
          </p:cNvPr>
          <p:cNvSpPr txBox="1"/>
          <p:nvPr/>
        </p:nvSpPr>
        <p:spPr>
          <a:xfrm>
            <a:off x="7864272" y="3004774"/>
            <a:ext cx="3694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α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는 사례금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5000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원은 사용 빈도가 적어 목록에서 제외함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75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디자인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세팅 화면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9069BC-EFBE-496C-BF9E-3EE2134F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019" y="900253"/>
            <a:ext cx="2754926" cy="5546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43E4C-4E60-4E89-8183-F8CDE5C25176}"/>
              </a:ext>
            </a:extLst>
          </p:cNvPr>
          <p:cNvSpPr txBox="1"/>
          <p:nvPr/>
        </p:nvSpPr>
        <p:spPr>
          <a:xfrm>
            <a:off x="633212" y="3004774"/>
            <a:ext cx="3694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사례금의 비율을 설정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검색 가능한 거리의 한계를 설정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05618-BADC-41EB-B30E-55351BCB2A38}"/>
              </a:ext>
            </a:extLst>
          </p:cNvPr>
          <p:cNvSpPr txBox="1"/>
          <p:nvPr/>
        </p:nvSpPr>
        <p:spPr>
          <a:xfrm>
            <a:off x="7864272" y="3004774"/>
            <a:ext cx="3893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미리 계좌정보를 입력 받아서 송금자가 바로 보낼 수 있음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현금이 없을 경우 알림 기능을 꺼 둘 수 있음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4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디자인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검색 화면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43E4C-4E60-4E89-8183-F8CDE5C25176}"/>
              </a:ext>
            </a:extLst>
          </p:cNvPr>
          <p:cNvSpPr txBox="1"/>
          <p:nvPr/>
        </p:nvSpPr>
        <p:spPr>
          <a:xfrm>
            <a:off x="633212" y="3004774"/>
            <a:ext cx="39018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GPS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 기능을 통해 가까운 거리부터 검색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미리 설정한 한계 거리 내에서 검색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05618-BADC-41EB-B30E-55351BCB2A38}"/>
              </a:ext>
            </a:extLst>
          </p:cNvPr>
          <p:cNvSpPr txBox="1"/>
          <p:nvPr/>
        </p:nvSpPr>
        <p:spPr>
          <a:xfrm>
            <a:off x="7864272" y="3004774"/>
            <a:ext cx="3893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미리 사용자에게 동의를 받아 현재 위치에 대한 정보를 지도상에서 표현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AE03E4-43BE-4357-B14B-B95B34A5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959" y="921371"/>
            <a:ext cx="2698597" cy="54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6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디자인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4240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검색 결과 화면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43E4C-4E60-4E89-8183-F8CDE5C25176}"/>
              </a:ext>
            </a:extLst>
          </p:cNvPr>
          <p:cNvSpPr txBox="1"/>
          <p:nvPr/>
        </p:nvSpPr>
        <p:spPr>
          <a:xfrm>
            <a:off x="648452" y="2921168"/>
            <a:ext cx="309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검색 실패 시 화면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재시도 혹은 취소 버튼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05618-BADC-41EB-B30E-55351BCB2A38}"/>
              </a:ext>
            </a:extLst>
          </p:cNvPr>
          <p:cNvSpPr txBox="1"/>
          <p:nvPr/>
        </p:nvSpPr>
        <p:spPr>
          <a:xfrm>
            <a:off x="8317137" y="2633062"/>
            <a:ext cx="35885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검색 완료 시 화면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상대방의 위치 정보를 제공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상대방과의 거래가 이루어 진 경우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Toss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를 통해 계좌이체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96B0DA-BAE0-4C3E-A18C-658821E0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862" y="1654314"/>
            <a:ext cx="4442275" cy="43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48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디자인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노티 알림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43E4C-4E60-4E89-8183-F8CDE5C25176}"/>
              </a:ext>
            </a:extLst>
          </p:cNvPr>
          <p:cNvSpPr txBox="1"/>
          <p:nvPr/>
        </p:nvSpPr>
        <p:spPr>
          <a:xfrm>
            <a:off x="633211" y="3004774"/>
            <a:ext cx="40189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Notification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기능을 통해 현금이 필요한 사람에 대한 정보를 제공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간단하게 현금의 양을 표현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05618-BADC-41EB-B30E-55351BCB2A38}"/>
              </a:ext>
            </a:extLst>
          </p:cNvPr>
          <p:cNvSpPr txBox="1"/>
          <p:nvPr/>
        </p:nvSpPr>
        <p:spPr>
          <a:xfrm>
            <a:off x="7864272" y="3004774"/>
            <a:ext cx="389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무시 버튼과 확인 버튼을 통해 수락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거절 기능 수행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168074-3FE0-4B0C-B0F7-BCC478D3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71" y="876300"/>
            <a:ext cx="2851181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3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8C0A226-B5EF-4213-920F-D8F221E4BA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473A54C5-95FB-453D-BAAD-4B0AC40FA606}"/>
              </a:ext>
            </a:extLst>
          </p:cNvPr>
          <p:cNvSpPr/>
          <p:nvPr/>
        </p:nvSpPr>
        <p:spPr>
          <a:xfrm>
            <a:off x="2931160" y="2567935"/>
            <a:ext cx="6329680" cy="17221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371D56-C866-478B-ABB8-50F2CFA05ED3}"/>
              </a:ext>
            </a:extLst>
          </p:cNvPr>
          <p:cNvSpPr txBox="1"/>
          <p:nvPr/>
        </p:nvSpPr>
        <p:spPr>
          <a:xfrm>
            <a:off x="5019422" y="2567935"/>
            <a:ext cx="2153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600" dirty="0"/>
              <a:t>Part 4</a:t>
            </a:r>
            <a:endParaRPr lang="ko-KR" altLang="en-US" sz="4400" spc="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DB16B-DBA9-4B28-AFDA-9B683CF1D4BF}"/>
              </a:ext>
            </a:extLst>
          </p:cNvPr>
          <p:cNvSpPr txBox="1"/>
          <p:nvPr/>
        </p:nvSpPr>
        <p:spPr>
          <a:xfrm>
            <a:off x="5465062" y="349249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369817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기능 정리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2661ECF0-413F-42B6-9D3C-67D68B8A72D5}"/>
              </a:ext>
            </a:extLst>
          </p:cNvPr>
          <p:cNvSpPr txBox="1"/>
          <p:nvPr/>
        </p:nvSpPr>
        <p:spPr>
          <a:xfrm>
            <a:off x="585910" y="1335308"/>
            <a:ext cx="1102017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GPS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기능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현재 위치와 현금 소유자의 위치를 비교하고 정보를 제공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정보 기록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사례금 비율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한계 거리 등 세팅한 정보를 저장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정보 공유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현금 소유자의 계좌 정보와 서로의 위치를 공유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Notification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 알림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현금 소유자는 현금 요청에 대한 정보를 알림을 통해 제공받음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Toss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송금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	Toss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기능을 통해 빠른 거래가 이루어 질 수 있도록 함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절전 기능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배터리 상황에 따라 백그라운드 서비스 종료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3DC8166-422B-43D1-9924-D5BCC2E80B07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5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관련 기능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3DC8166-422B-43D1-9924-D5BCC2E80B07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카드 이벤트 상품 KB국민카드 쓰면 11만원 드려요아래 카드로 11만원 이상 써보세요 이벤트 카드 마트, 홈쇼핑, 통신, 관리비 10%  할인KB국민 탄탄대로 올쇼핑카드 혜택보기 실속혜택 연 최대 54만원 할인KB국민 Easy on카드 혜택보기 통신요금 최대 2만5천원  ...">
            <a:extLst>
              <a:ext uri="{FF2B5EF4-FFF2-40B4-BE49-F238E27FC236}">
                <a16:creationId xmlns:a16="http://schemas.microsoft.com/office/drawing/2014/main" id="{4F515661-F2CB-45C3-A23C-218CC58AE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500" y="5440875"/>
            <a:ext cx="2584185" cy="68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 개발자 | Android Developers">
            <a:extLst>
              <a:ext uri="{FF2B5EF4-FFF2-40B4-BE49-F238E27FC236}">
                <a16:creationId xmlns:a16="http://schemas.microsoft.com/office/drawing/2014/main" id="{8952DC48-6263-41A6-BB3F-4C0DF3E0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582" y="3767358"/>
            <a:ext cx="1969155" cy="19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ase">
            <a:extLst>
              <a:ext uri="{FF2B5EF4-FFF2-40B4-BE49-F238E27FC236}">
                <a16:creationId xmlns:a16="http://schemas.microsoft.com/office/drawing/2014/main" id="{7BFC9C4D-E869-420A-AF3E-40F90FBEB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3135">
            <a:off x="8352819" y="4179902"/>
            <a:ext cx="1144065" cy="114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lsamiq Pricing, Reviews and Features (May 2021) - SaaSworthy.com">
            <a:extLst>
              <a:ext uri="{FF2B5EF4-FFF2-40B4-BE49-F238E27FC236}">
                <a16:creationId xmlns:a16="http://schemas.microsoft.com/office/drawing/2014/main" id="{5B913D97-9B4B-4A0D-84E0-4760D846F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33" y="5349753"/>
            <a:ext cx="866647" cy="86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FE1272-65B1-414C-B832-B0BA63E9DEB8}"/>
              </a:ext>
            </a:extLst>
          </p:cNvPr>
          <p:cNvSpPr txBox="1"/>
          <p:nvPr/>
        </p:nvSpPr>
        <p:spPr>
          <a:xfrm>
            <a:off x="585910" y="1335308"/>
            <a:ext cx="114294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GPS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기능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	Service(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백그라운드 위치 정보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), Handler,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GPS(Google Map)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정보 기록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	SharedPreference</a:t>
            </a:r>
          </a:p>
          <a:p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정보 공유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	Database(Firebase)</a:t>
            </a:r>
          </a:p>
          <a:p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Notification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 알림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	Notification</a:t>
            </a:r>
          </a:p>
          <a:p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Toss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송금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	ActivityForResult,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Toss API</a:t>
            </a:r>
          </a:p>
          <a:p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절전 기능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	BroadcastReceiver</a:t>
            </a:r>
          </a:p>
        </p:txBody>
      </p:sp>
    </p:spTree>
    <p:extLst>
      <p:ext uri="{BB962C8B-B14F-4D97-AF65-F5344CB8AC3E}">
        <p14:creationId xmlns:p14="http://schemas.microsoft.com/office/powerpoint/2010/main" val="283107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자료 출처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2661ECF0-413F-42B6-9D3C-67D68B8A72D5}"/>
              </a:ext>
            </a:extLst>
          </p:cNvPr>
          <p:cNvSpPr txBox="1"/>
          <p:nvPr/>
        </p:nvSpPr>
        <p:spPr>
          <a:xfrm>
            <a:off x="477510" y="4531337"/>
            <a:ext cx="8630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57070"/>
                </a:solidFill>
              </a:rPr>
              <a:t>https://www.iconfinder.com/</a:t>
            </a:r>
            <a:endParaRPr lang="en-US" altLang="ko-KR" sz="2000" b="1" dirty="0">
              <a:solidFill>
                <a:srgbClr val="75707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5707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https://www.saasworthy.com/product/balsamiq-mockups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https://developer.android.com/?hl=ko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https://firebase.google.com/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hlinkClick r:id="rId5"/>
              </a:rPr>
              <a:t>https://service.toss.im/credit-card/card-events?e=1a7a4d63b9e3&amp;pid=referral&amp;c=chicken_transfer_referral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3DC8166-422B-43D1-9924-D5BCC2E80B07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57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88F024-3B05-4709-95C3-BFF122853DEA}"/>
              </a:ext>
            </a:extLst>
          </p:cNvPr>
          <p:cNvSpPr/>
          <p:nvPr/>
        </p:nvSpPr>
        <p:spPr>
          <a:xfrm>
            <a:off x="833120" y="0"/>
            <a:ext cx="1320800" cy="130048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172367-AA7E-4909-A4EC-6C0118703851}"/>
              </a:ext>
            </a:extLst>
          </p:cNvPr>
          <p:cNvSpPr/>
          <p:nvPr/>
        </p:nvSpPr>
        <p:spPr>
          <a:xfrm>
            <a:off x="833120" y="6532880"/>
            <a:ext cx="1320800" cy="325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8B104-6A88-43AB-8489-C92C973E47CB}"/>
              </a:ext>
            </a:extLst>
          </p:cNvPr>
          <p:cNvSpPr txBox="1"/>
          <p:nvPr/>
        </p:nvSpPr>
        <p:spPr>
          <a:xfrm>
            <a:off x="2260990" y="96242"/>
            <a:ext cx="3487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tx2">
                    <a:lumMod val="75000"/>
                  </a:schemeClr>
                </a:solidFill>
              </a:rPr>
              <a:t>Table of Contents</a:t>
            </a:r>
            <a:endParaRPr lang="ko-KR" altLang="en-US" sz="2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54AF7-5DB3-49B6-A110-0FDEF60EA50E}"/>
              </a:ext>
            </a:extLst>
          </p:cNvPr>
          <p:cNvSpPr txBox="1"/>
          <p:nvPr/>
        </p:nvSpPr>
        <p:spPr>
          <a:xfrm>
            <a:off x="2260990" y="59259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4CE80B-3E84-4753-929E-AE15BE39E932}"/>
              </a:ext>
            </a:extLst>
          </p:cNvPr>
          <p:cNvGrpSpPr/>
          <p:nvPr/>
        </p:nvGrpSpPr>
        <p:grpSpPr>
          <a:xfrm>
            <a:off x="1493520" y="2052320"/>
            <a:ext cx="3744567" cy="523220"/>
            <a:chOff x="1493520" y="2052320"/>
            <a:chExt cx="3744567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1F752E-6A6C-4D58-A608-3BC6FA229866}"/>
                </a:ext>
              </a:extLst>
            </p:cNvPr>
            <p:cNvSpPr txBox="1"/>
            <p:nvPr/>
          </p:nvSpPr>
          <p:spPr>
            <a:xfrm>
              <a:off x="2260990" y="2052320"/>
              <a:ext cx="29770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accent6">
                      <a:lumMod val="75000"/>
                    </a:schemeClr>
                  </a:solidFill>
                </a:rPr>
                <a:t>아이디어 선정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FADB78-60E5-4D58-875C-9883F8E48778}"/>
                </a:ext>
              </a:extLst>
            </p:cNvPr>
            <p:cNvSpPr txBox="1"/>
            <p:nvPr/>
          </p:nvSpPr>
          <p:spPr>
            <a:xfrm>
              <a:off x="1493520" y="2129264"/>
              <a:ext cx="78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018A34-FD97-4724-8D9E-C494A7888188}"/>
              </a:ext>
            </a:extLst>
          </p:cNvPr>
          <p:cNvGrpSpPr/>
          <p:nvPr/>
        </p:nvGrpSpPr>
        <p:grpSpPr>
          <a:xfrm>
            <a:off x="1493520" y="3051676"/>
            <a:ext cx="2436517" cy="523220"/>
            <a:chOff x="1493520" y="2052320"/>
            <a:chExt cx="2436517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38AB51-447F-4C98-8995-5EA8ACE2ECD9}"/>
                </a:ext>
              </a:extLst>
            </p:cNvPr>
            <p:cNvSpPr txBox="1"/>
            <p:nvPr/>
          </p:nvSpPr>
          <p:spPr>
            <a:xfrm>
              <a:off x="2260990" y="2052320"/>
              <a:ext cx="1669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accent6">
                      <a:lumMod val="75000"/>
                    </a:schemeClr>
                  </a:solidFill>
                </a:rPr>
                <a:t>앱 소개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4A0371-26CF-4DC6-A07A-17350099C7B0}"/>
                </a:ext>
              </a:extLst>
            </p:cNvPr>
            <p:cNvSpPr txBox="1"/>
            <p:nvPr/>
          </p:nvSpPr>
          <p:spPr>
            <a:xfrm>
              <a:off x="1493520" y="2129264"/>
              <a:ext cx="78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ECBE1C-F2E7-413C-A2A8-AEA7B7CE3D1F}"/>
              </a:ext>
            </a:extLst>
          </p:cNvPr>
          <p:cNvGrpSpPr/>
          <p:nvPr/>
        </p:nvGrpSpPr>
        <p:grpSpPr>
          <a:xfrm>
            <a:off x="1493520" y="4051032"/>
            <a:ext cx="2260186" cy="523220"/>
            <a:chOff x="1493520" y="2052320"/>
            <a:chExt cx="2260186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30260C-13E5-4E4E-8704-8A03B553DC33}"/>
                </a:ext>
              </a:extLst>
            </p:cNvPr>
            <p:cNvSpPr txBox="1"/>
            <p:nvPr/>
          </p:nvSpPr>
          <p:spPr>
            <a:xfrm>
              <a:off x="2260990" y="2052320"/>
              <a:ext cx="14927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accent6">
                      <a:lumMod val="75000"/>
                    </a:schemeClr>
                  </a:solidFill>
                </a:rPr>
                <a:t>디자인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1D036A-03F9-47CC-BE3D-F3EFFF8C0CA3}"/>
                </a:ext>
              </a:extLst>
            </p:cNvPr>
            <p:cNvSpPr txBox="1"/>
            <p:nvPr/>
          </p:nvSpPr>
          <p:spPr>
            <a:xfrm>
              <a:off x="1493520" y="2129264"/>
              <a:ext cx="78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0A63EC5-36FA-4CFA-8EEC-3F82EEFD45FA}"/>
              </a:ext>
            </a:extLst>
          </p:cNvPr>
          <p:cNvGrpSpPr/>
          <p:nvPr/>
        </p:nvGrpSpPr>
        <p:grpSpPr>
          <a:xfrm>
            <a:off x="1493520" y="5050388"/>
            <a:ext cx="1824170" cy="523220"/>
            <a:chOff x="1493520" y="2052320"/>
            <a:chExt cx="1824170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CFB6FA-E18B-4512-99F4-EAF8366FBC95}"/>
                </a:ext>
              </a:extLst>
            </p:cNvPr>
            <p:cNvSpPr txBox="1"/>
            <p:nvPr/>
          </p:nvSpPr>
          <p:spPr>
            <a:xfrm>
              <a:off x="2260990" y="2052320"/>
              <a:ext cx="1056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600" dirty="0">
                  <a:solidFill>
                    <a:schemeClr val="accent6">
                      <a:lumMod val="75000"/>
                    </a:schemeClr>
                  </a:solidFill>
                </a:rPr>
                <a:t>기능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50B790-978C-4E3F-B4A0-9BC3DC85DCF1}"/>
                </a:ext>
              </a:extLst>
            </p:cNvPr>
            <p:cNvSpPr txBox="1"/>
            <p:nvPr/>
          </p:nvSpPr>
          <p:spPr>
            <a:xfrm>
              <a:off x="1493520" y="2129264"/>
              <a:ext cx="78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004</a:t>
              </a:r>
              <a:endParaRPr lang="ko-KR" altLang="en-US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626438-54CD-429F-A651-184FB2F09C44}"/>
              </a:ext>
            </a:extLst>
          </p:cNvPr>
          <p:cNvSpPr/>
          <p:nvPr/>
        </p:nvSpPr>
        <p:spPr>
          <a:xfrm>
            <a:off x="7617731" y="0"/>
            <a:ext cx="4574269" cy="6869875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2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3655BB-DCAD-473E-A482-9D65EE0AFC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49741-B0D8-4CA3-BFEC-B0E14750B689}"/>
              </a:ext>
            </a:extLst>
          </p:cNvPr>
          <p:cNvSpPr txBox="1"/>
          <p:nvPr/>
        </p:nvSpPr>
        <p:spPr>
          <a:xfrm>
            <a:off x="3541458" y="793373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>
                    <a:lumMod val="50000"/>
                  </a:schemeClr>
                </a:solidFill>
              </a:rPr>
              <a:t>CASH PLEASE</a:t>
            </a:r>
            <a:endParaRPr lang="ko-KR" altLang="en-US" sz="5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EA3B9D8C-02BA-47F9-9CF5-716A3F5D721E}"/>
              </a:ext>
            </a:extLst>
          </p:cNvPr>
          <p:cNvSpPr/>
          <p:nvPr/>
        </p:nvSpPr>
        <p:spPr>
          <a:xfrm>
            <a:off x="2763520" y="701040"/>
            <a:ext cx="6695440" cy="1107996"/>
          </a:xfrm>
          <a:prstGeom prst="bracketPair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03479F-3DA5-4CF5-9DA8-A540B0736090}"/>
              </a:ext>
            </a:extLst>
          </p:cNvPr>
          <p:cNvCxnSpPr/>
          <p:nvPr/>
        </p:nvCxnSpPr>
        <p:spPr>
          <a:xfrm>
            <a:off x="4488343" y="6014720"/>
            <a:ext cx="3200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297F24-B6F7-4859-AEF6-95F223DF0332}"/>
              </a:ext>
            </a:extLst>
          </p:cNvPr>
          <p:cNvSpPr txBox="1"/>
          <p:nvPr/>
        </p:nvSpPr>
        <p:spPr>
          <a:xfrm>
            <a:off x="4702040" y="5399167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조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-1 SE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 김한월</a:t>
            </a:r>
          </a:p>
        </p:txBody>
      </p:sp>
    </p:spTree>
    <p:extLst>
      <p:ext uri="{BB962C8B-B14F-4D97-AF65-F5344CB8AC3E}">
        <p14:creationId xmlns:p14="http://schemas.microsoft.com/office/powerpoint/2010/main" val="5687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8C0A226-B5EF-4213-920F-D8F221E4BA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473A54C5-95FB-453D-BAAD-4B0AC40FA606}"/>
              </a:ext>
            </a:extLst>
          </p:cNvPr>
          <p:cNvSpPr/>
          <p:nvPr/>
        </p:nvSpPr>
        <p:spPr>
          <a:xfrm>
            <a:off x="2931160" y="2567935"/>
            <a:ext cx="6329680" cy="17221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371D56-C866-478B-ABB8-50F2CFA05ED3}"/>
              </a:ext>
            </a:extLst>
          </p:cNvPr>
          <p:cNvSpPr txBox="1"/>
          <p:nvPr/>
        </p:nvSpPr>
        <p:spPr>
          <a:xfrm>
            <a:off x="4988164" y="2567935"/>
            <a:ext cx="2215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600" dirty="0"/>
              <a:t>Part 1</a:t>
            </a:r>
            <a:endParaRPr lang="ko-KR" altLang="en-US" sz="4400" spc="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DB16B-DBA9-4B28-AFDA-9B683CF1D4BF}"/>
              </a:ext>
            </a:extLst>
          </p:cNvPr>
          <p:cNvSpPr txBox="1"/>
          <p:nvPr/>
        </p:nvSpPr>
        <p:spPr>
          <a:xfrm>
            <a:off x="4285251" y="3492495"/>
            <a:ext cx="362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/>
              <a:t>아이디어 선정</a:t>
            </a:r>
          </a:p>
        </p:txBody>
      </p:sp>
    </p:spTree>
    <p:extLst>
      <p:ext uri="{BB962C8B-B14F-4D97-AF65-F5344CB8AC3E}">
        <p14:creationId xmlns:p14="http://schemas.microsoft.com/office/powerpoint/2010/main" val="1137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아이디어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필수품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0773D-4533-4960-8AC6-3FE0B8DA120A}"/>
              </a:ext>
            </a:extLst>
          </p:cNvPr>
          <p:cNvSpPr txBox="1"/>
          <p:nvPr/>
        </p:nvSpPr>
        <p:spPr>
          <a:xfrm>
            <a:off x="2366740" y="5202849"/>
            <a:ext cx="13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>
                <a:solidFill>
                  <a:schemeClr val="tx2">
                    <a:lumMod val="75000"/>
                  </a:schemeClr>
                </a:solidFill>
              </a:rPr>
              <a:t>Phone</a:t>
            </a:r>
            <a:endParaRPr lang="ko-KR" altLang="en-US" sz="2000" b="1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그래픽 13" descr="스마트폰 단색으로 채워진">
            <a:extLst>
              <a:ext uri="{FF2B5EF4-FFF2-40B4-BE49-F238E27FC236}">
                <a16:creationId xmlns:a16="http://schemas.microsoft.com/office/drawing/2014/main" id="{C01B4EC3-00B8-4CA0-99D8-A7938473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301" y="1938129"/>
            <a:ext cx="2981739" cy="2981739"/>
          </a:xfrm>
          <a:prstGeom prst="rect">
            <a:avLst/>
          </a:prstGeom>
        </p:spPr>
      </p:pic>
      <p:pic>
        <p:nvPicPr>
          <p:cNvPr id="16" name="그래픽 15" descr="지갑 단색으로 채워진">
            <a:extLst>
              <a:ext uri="{FF2B5EF4-FFF2-40B4-BE49-F238E27FC236}">
                <a16:creationId xmlns:a16="http://schemas.microsoft.com/office/drawing/2014/main" id="{708217D3-3D04-444B-A91C-489F8CA05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2913" y="2218508"/>
            <a:ext cx="2420983" cy="24209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EFF593-650C-441F-B783-2874A5E2F029}"/>
              </a:ext>
            </a:extLst>
          </p:cNvPr>
          <p:cNvSpPr txBox="1"/>
          <p:nvPr/>
        </p:nvSpPr>
        <p:spPr>
          <a:xfrm>
            <a:off x="8065173" y="5202849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>
                <a:solidFill>
                  <a:schemeClr val="tx2">
                    <a:lumMod val="75000"/>
                  </a:schemeClr>
                </a:solidFill>
              </a:rPr>
              <a:t>wallet</a:t>
            </a:r>
            <a:endParaRPr lang="ko-KR" altLang="en-US" sz="2000" b="1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A47328-DB72-49FA-A003-4907D3AC28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64" y="2453458"/>
            <a:ext cx="1951080" cy="195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81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-0.47084 0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25039 0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25039 -0.0002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아이디어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필수품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9B6F1-CBAB-437C-9848-42D45D119D34}"/>
              </a:ext>
            </a:extLst>
          </p:cNvPr>
          <p:cNvSpPr txBox="1"/>
          <p:nvPr/>
        </p:nvSpPr>
        <p:spPr>
          <a:xfrm>
            <a:off x="5418569" y="5220102"/>
            <a:ext cx="13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>
                <a:solidFill>
                  <a:schemeClr val="tx2">
                    <a:lumMod val="75000"/>
                  </a:schemeClr>
                </a:solidFill>
              </a:rPr>
              <a:t>Phone</a:t>
            </a:r>
            <a:endParaRPr lang="ko-KR" altLang="en-US" sz="2000" b="1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그래픽 12" descr="스마트폰 단색으로 채워진">
            <a:extLst>
              <a:ext uri="{FF2B5EF4-FFF2-40B4-BE49-F238E27FC236}">
                <a16:creationId xmlns:a16="http://schemas.microsoft.com/office/drawing/2014/main" id="{6E909738-441B-4B6D-9D26-E75585BD5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130" y="1938130"/>
            <a:ext cx="2981739" cy="29817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715695-E9D9-4FEA-BB3A-C082625A3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80" y="2644264"/>
            <a:ext cx="1951080" cy="19510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5C1C24-DFBD-416B-97EE-0756592D0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37" y="2644264"/>
            <a:ext cx="1954382" cy="19543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B482D5-B01F-42BB-9DE3-004AFF40BFD1}"/>
              </a:ext>
            </a:extLst>
          </p:cNvPr>
          <p:cNvSpPr txBox="1"/>
          <p:nvPr/>
        </p:nvSpPr>
        <p:spPr>
          <a:xfrm>
            <a:off x="3276957" y="6110793"/>
            <a:ext cx="5638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핸드폰 만으로 현금을 만들어 낼 방법이 없을까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6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-0.2957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17369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69 -0.00023 L 0.12942 0.039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8C0A226-B5EF-4213-920F-D8F221E4BA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473A54C5-95FB-453D-BAAD-4B0AC40FA606}"/>
              </a:ext>
            </a:extLst>
          </p:cNvPr>
          <p:cNvSpPr/>
          <p:nvPr/>
        </p:nvSpPr>
        <p:spPr>
          <a:xfrm>
            <a:off x="2931160" y="2567935"/>
            <a:ext cx="6329680" cy="17221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371D56-C866-478B-ABB8-50F2CFA05ED3}"/>
              </a:ext>
            </a:extLst>
          </p:cNvPr>
          <p:cNvSpPr txBox="1"/>
          <p:nvPr/>
        </p:nvSpPr>
        <p:spPr>
          <a:xfrm>
            <a:off x="5019422" y="2567935"/>
            <a:ext cx="2153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600" dirty="0"/>
              <a:t>Part 2</a:t>
            </a:r>
            <a:endParaRPr lang="ko-KR" altLang="en-US" sz="4400" spc="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DB16B-DBA9-4B28-AFDA-9B683CF1D4BF}"/>
              </a:ext>
            </a:extLst>
          </p:cNvPr>
          <p:cNvSpPr txBox="1"/>
          <p:nvPr/>
        </p:nvSpPr>
        <p:spPr>
          <a:xfrm>
            <a:off x="5093165" y="3492495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/>
              <a:t>앱 소개</a:t>
            </a:r>
          </a:p>
        </p:txBody>
      </p:sp>
    </p:spTree>
    <p:extLst>
      <p:ext uri="{BB962C8B-B14F-4D97-AF65-F5344CB8AC3E}">
        <p14:creationId xmlns:p14="http://schemas.microsoft.com/office/powerpoint/2010/main" val="241805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6CA2680A-8170-4DF6-B7B2-16F6A54BAB9A}"/>
              </a:ext>
            </a:extLst>
          </p:cNvPr>
          <p:cNvSpPr/>
          <p:nvPr/>
        </p:nvSpPr>
        <p:spPr>
          <a:xfrm>
            <a:off x="3604260" y="937258"/>
            <a:ext cx="4983480" cy="49834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앱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핵심 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47621E5-B406-4160-87F6-67A72B3D0F93}"/>
              </a:ext>
            </a:extLst>
          </p:cNvPr>
          <p:cNvSpPr/>
          <p:nvPr/>
        </p:nvSpPr>
        <p:spPr>
          <a:xfrm>
            <a:off x="2480468" y="2826410"/>
            <a:ext cx="2169318" cy="1205177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2C247FC-3589-4BA5-ADC0-0B4DED94D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93" y="3057891"/>
            <a:ext cx="742214" cy="742214"/>
          </a:xfrm>
          <a:prstGeom prst="rect">
            <a:avLst/>
          </a:prstGeom>
        </p:spPr>
      </p:pic>
      <p:pic>
        <p:nvPicPr>
          <p:cNvPr id="7" name="그래픽 6" descr="화폐 단색으로 채워진">
            <a:extLst>
              <a:ext uri="{FF2B5EF4-FFF2-40B4-BE49-F238E27FC236}">
                <a16:creationId xmlns:a16="http://schemas.microsoft.com/office/drawing/2014/main" id="{56B798ED-6DF1-4D32-B403-3649D0F56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798"/>
            <a:ext cx="914400" cy="91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C8A013B-D404-44A6-9D79-A409377F8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93" y="4160230"/>
            <a:ext cx="742214" cy="7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9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D59A1675-9313-4201-8D92-EE543C3380E7}"/>
              </a:ext>
            </a:extLst>
          </p:cNvPr>
          <p:cNvSpPr/>
          <p:nvPr/>
        </p:nvSpPr>
        <p:spPr>
          <a:xfrm>
            <a:off x="3604260" y="937258"/>
            <a:ext cx="4983480" cy="49834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앱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핵심 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47621E5-B406-4160-87F6-67A72B3D0F93}"/>
              </a:ext>
            </a:extLst>
          </p:cNvPr>
          <p:cNvSpPr/>
          <p:nvPr/>
        </p:nvSpPr>
        <p:spPr>
          <a:xfrm>
            <a:off x="2480468" y="2826410"/>
            <a:ext cx="2169318" cy="1205177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2C247FC-3589-4BA5-ADC0-0B4DED94D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93" y="3057891"/>
            <a:ext cx="742214" cy="7422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82A1C5-B221-4E7D-AA46-4FA1F3622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93" y="4160230"/>
            <a:ext cx="742214" cy="7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4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0.11068 -0.160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A0AC17-D030-446D-AB6A-41BE3A4EE54D}"/>
              </a:ext>
            </a:extLst>
          </p:cNvPr>
          <p:cNvSpPr/>
          <p:nvPr/>
        </p:nvSpPr>
        <p:spPr>
          <a:xfrm>
            <a:off x="325120" y="0"/>
            <a:ext cx="1320800" cy="2235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522F-ED52-4B4D-87C5-51B789A7A520}"/>
              </a:ext>
            </a:extLst>
          </p:cNvPr>
          <p:cNvSpPr txBox="1"/>
          <p:nvPr/>
        </p:nvSpPr>
        <p:spPr>
          <a:xfrm>
            <a:off x="1732670" y="136882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75000"/>
                  </a:schemeClr>
                </a:solidFill>
              </a:rPr>
              <a:t>앱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7101-9747-4523-AB12-3AE9B01305E2}"/>
              </a:ext>
            </a:extLst>
          </p:cNvPr>
          <p:cNvSpPr txBox="1"/>
          <p:nvPr/>
        </p:nvSpPr>
        <p:spPr>
          <a:xfrm>
            <a:off x="1732670" y="54715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핵심 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7D1480-0414-455B-9CA8-A51F1B4ACCF6}"/>
              </a:ext>
            </a:extLst>
          </p:cNvPr>
          <p:cNvSpPr/>
          <p:nvPr/>
        </p:nvSpPr>
        <p:spPr>
          <a:xfrm>
            <a:off x="10678160" y="6786880"/>
            <a:ext cx="1320800" cy="71120"/>
          </a:xfrm>
          <a:prstGeom prst="rect">
            <a:avLst/>
          </a:prstGeom>
          <a:solidFill>
            <a:srgbClr val="EF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864550B-3DA7-4A1F-B397-273E5A3532FF}"/>
              </a:ext>
            </a:extLst>
          </p:cNvPr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47621E5-B406-4160-87F6-67A72B3D0F93}"/>
              </a:ext>
            </a:extLst>
          </p:cNvPr>
          <p:cNvSpPr/>
          <p:nvPr/>
        </p:nvSpPr>
        <p:spPr>
          <a:xfrm>
            <a:off x="2480468" y="2826410"/>
            <a:ext cx="2169318" cy="1205177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600" kern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2C247FC-3589-4BA5-ADC0-0B4DED94D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76" y="3289373"/>
            <a:ext cx="1241964" cy="12419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F123F3-08C4-4DA1-8D00-04C615043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60" y="3410605"/>
            <a:ext cx="1241964" cy="12419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D3C601-7EBA-4D21-A5EA-22E4333A7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33" y="3084473"/>
            <a:ext cx="1651763" cy="1651763"/>
          </a:xfrm>
          <a:prstGeom prst="rect">
            <a:avLst/>
          </a:prstGeom>
        </p:spPr>
      </p:pic>
      <p:pic>
        <p:nvPicPr>
          <p:cNvPr id="18" name="그래픽 17" descr="스마트폰 단색으로 채워진">
            <a:extLst>
              <a:ext uri="{FF2B5EF4-FFF2-40B4-BE49-F238E27FC236}">
                <a16:creationId xmlns:a16="http://schemas.microsoft.com/office/drawing/2014/main" id="{C21474BC-5F4E-474C-BDB1-EEB9A6A32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974" y="2151617"/>
            <a:ext cx="1143450" cy="114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B6FA5A-C7F0-4F16-8D04-5441A6C74B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694" y="2084276"/>
            <a:ext cx="1278132" cy="1278132"/>
          </a:xfrm>
          <a:prstGeom prst="rect">
            <a:avLst/>
          </a:prstGeom>
        </p:spPr>
      </p:pic>
      <p:pic>
        <p:nvPicPr>
          <p:cNvPr id="9" name="그래픽 8" descr="전송1 단색으로 채워진">
            <a:extLst>
              <a:ext uri="{FF2B5EF4-FFF2-40B4-BE49-F238E27FC236}">
                <a16:creationId xmlns:a16="http://schemas.microsoft.com/office/drawing/2014/main" id="{E8749B50-A610-4054-BDBC-70B31DC8A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7722" y="22661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8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-0.40703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5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36081 -0.001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388</Words>
  <Application>Microsoft Office PowerPoint</Application>
  <PresentationFormat>와이드스크린</PresentationFormat>
  <Paragraphs>119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한월</cp:lastModifiedBy>
  <cp:revision>44</cp:revision>
  <dcterms:created xsi:type="dcterms:W3CDTF">2019-05-02T12:38:46Z</dcterms:created>
  <dcterms:modified xsi:type="dcterms:W3CDTF">2021-05-09T14:13:20Z</dcterms:modified>
</cp:coreProperties>
</file>