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447619"/>
            <a:ext cx="18285714" cy="3981326"/>
            <a:chOff x="0" y="8447619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447619"/>
              <a:ext cx="18285714" cy="3981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9330" y="2344285"/>
            <a:ext cx="7394243" cy="24027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7456" y="1986178"/>
            <a:ext cx="1220458" cy="877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70193" y="5000247"/>
            <a:ext cx="12145329" cy="5285467"/>
            <a:chOff x="3070193" y="5000247"/>
            <a:chExt cx="12145329" cy="52854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0193" y="5000247"/>
              <a:ext cx="12145329" cy="5285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26100" y="2288641"/>
            <a:ext cx="374260" cy="2151905"/>
            <a:chOff x="2226100" y="2288641"/>
            <a:chExt cx="374260" cy="215190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261262" y="2345213"/>
              <a:ext cx="27170" cy="2053759"/>
              <a:chOff x="2261262" y="2345213"/>
              <a:chExt cx="27170" cy="205375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21600000">
                <a:off x="2261262" y="2345213"/>
                <a:ext cx="27170" cy="205375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226100" y="2288641"/>
              <a:ext cx="97495" cy="97495"/>
              <a:chOff x="2226100" y="2288641"/>
              <a:chExt cx="97495" cy="9749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2226100" y="2288641"/>
                <a:ext cx="97495" cy="9749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233507" y="4357866"/>
              <a:ext cx="82680" cy="82680"/>
              <a:chOff x="2233507" y="4357866"/>
              <a:chExt cx="82680" cy="8268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33507" y="4357866"/>
                <a:ext cx="82680" cy="8268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424018" y="2180796"/>
              <a:ext cx="27170" cy="325512"/>
              <a:chOff x="2424018" y="2180796"/>
              <a:chExt cx="27170" cy="32551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2424018" y="2180796"/>
                <a:ext cx="27170" cy="32551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424018" y="4238877"/>
              <a:ext cx="27170" cy="325512"/>
              <a:chOff x="2424018" y="4238877"/>
              <a:chExt cx="27170" cy="325512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2424018" y="4238877"/>
                <a:ext cx="27170" cy="325512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3863148" y="2137719"/>
            <a:ext cx="12464870" cy="2310280"/>
            <a:chOff x="3863148" y="2137719"/>
            <a:chExt cx="12464870" cy="231028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965714" y="-3772599"/>
              <a:ext cx="27170" cy="12232303"/>
              <a:chOff x="9965714" y="-3772599"/>
              <a:chExt cx="27170" cy="12232303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6200000">
                <a:off x="9965714" y="-3772599"/>
                <a:ext cx="27170" cy="1223230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969706" y="2137719"/>
              <a:ext cx="358311" cy="310313"/>
              <a:chOff x="15969706" y="2137719"/>
              <a:chExt cx="358311" cy="31031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969706" y="2137719"/>
                <a:ext cx="358311" cy="31031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092632" y="4350504"/>
              <a:ext cx="97495" cy="97495"/>
              <a:chOff x="16092632" y="4350504"/>
              <a:chExt cx="97495" cy="9749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16092632" y="4350504"/>
                <a:ext cx="97495" cy="9749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996321" y="3297882"/>
              <a:ext cx="27170" cy="2229350"/>
              <a:chOff x="14996321" y="3297882"/>
              <a:chExt cx="27170" cy="222935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6200000">
                <a:off x="14996321" y="3297882"/>
                <a:ext cx="27170" cy="222935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6130184" y="2336131"/>
              <a:ext cx="27170" cy="2053759"/>
              <a:chOff x="16130184" y="2336131"/>
              <a:chExt cx="27170" cy="205375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1600000">
                <a:off x="16130184" y="2336131"/>
                <a:ext cx="27170" cy="205375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848" y="1665331"/>
            <a:ext cx="2667337" cy="21338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6451" y="3434336"/>
            <a:ext cx="2344777" cy="9924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92758" y="1825371"/>
            <a:ext cx="7886954" cy="6634972"/>
            <a:chOff x="7192758" y="1825371"/>
            <a:chExt cx="7886954" cy="66349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4629" y="1637242"/>
              <a:ext cx="2721691" cy="250838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3128" y="2009726"/>
              <a:ext cx="5309841" cy="110481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6476" y="3953885"/>
              <a:ext cx="2246257" cy="250838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3117" y="4320202"/>
              <a:ext cx="4442365" cy="110988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2630" y="6516349"/>
              <a:ext cx="2721690" cy="250838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1118" y="6882666"/>
              <a:ext cx="1821646" cy="11098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5493" y="1053208"/>
            <a:ext cx="4877357" cy="1129689"/>
            <a:chOff x="695493" y="1053208"/>
            <a:chExt cx="4877357" cy="11296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455" y="932169"/>
              <a:ext cx="1458913" cy="16138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717" y="1438577"/>
              <a:ext cx="3124101" cy="75062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352" y="4361926"/>
            <a:ext cx="5546135" cy="16823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941086"/>
            <a:ext cx="8484620" cy="4416611"/>
            <a:chOff x="9142857" y="2941086"/>
            <a:chExt cx="8484620" cy="441661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176861" y="907081"/>
              <a:ext cx="4416611" cy="8484620"/>
              <a:chOff x="11176861" y="907081"/>
              <a:chExt cx="4416611" cy="848462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5400000">
                <a:off x="11176861" y="907081"/>
                <a:ext cx="4416611" cy="848462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396682" y="3321703"/>
              <a:ext cx="5977928" cy="3661215"/>
              <a:chOff x="10396682" y="3321703"/>
              <a:chExt cx="5977928" cy="366121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96682" y="3321703"/>
                <a:ext cx="5977928" cy="366121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431455" y="4719993"/>
            <a:ext cx="2425647" cy="845729"/>
            <a:chOff x="6431455" y="4719993"/>
            <a:chExt cx="2425647" cy="845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20000">
              <a:off x="6431455" y="4719993"/>
              <a:ext cx="2425647" cy="8457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0165" y="4084512"/>
            <a:ext cx="5727099" cy="2076620"/>
            <a:chOff x="510165" y="4084512"/>
            <a:chExt cx="5727099" cy="20766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165" y="4084512"/>
              <a:ext cx="5727099" cy="20766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5493" y="1053450"/>
            <a:ext cx="4877357" cy="1129209"/>
            <a:chOff x="695493" y="1053450"/>
            <a:chExt cx="4877357" cy="11292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455" y="932172"/>
              <a:ext cx="1458913" cy="16140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713" y="1437246"/>
              <a:ext cx="2978853" cy="751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5493" y="1053448"/>
            <a:ext cx="4877357" cy="1129209"/>
            <a:chOff x="695493" y="1053448"/>
            <a:chExt cx="4877357" cy="11292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455" y="932169"/>
              <a:ext cx="1458913" cy="161408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713" y="1437246"/>
              <a:ext cx="1219390" cy="7519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668703"/>
            <a:ext cx="18285714" cy="1617012"/>
            <a:chOff x="0" y="8668703"/>
            <a:chExt cx="18285714" cy="16170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668703"/>
              <a:ext cx="18285714" cy="16170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85701"/>
            <a:ext cx="18457143" cy="1323823"/>
            <a:chOff x="0" y="7085701"/>
            <a:chExt cx="18457143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85701"/>
              <a:ext cx="18457143" cy="13238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78675" y="6066129"/>
            <a:ext cx="354493" cy="307006"/>
            <a:chOff x="10778675" y="6066129"/>
            <a:chExt cx="354493" cy="3070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778675" y="6066129"/>
              <a:ext cx="354493" cy="3070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4582" y="3670637"/>
            <a:ext cx="3567449" cy="28128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3200" y="3752359"/>
            <a:ext cx="25810" cy="1819318"/>
            <a:chOff x="11093200" y="3752359"/>
            <a:chExt cx="25810" cy="18193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1600000">
              <a:off x="11093200" y="3752359"/>
              <a:ext cx="25810" cy="1819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6635" y="1796235"/>
            <a:ext cx="19262" cy="3909894"/>
            <a:chOff x="9146635" y="1796235"/>
            <a:chExt cx="19262" cy="39098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146635" y="1796235"/>
              <a:ext cx="19262" cy="39098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66704" y="3717056"/>
            <a:ext cx="76213" cy="76213"/>
            <a:chOff x="7166704" y="3717056"/>
            <a:chExt cx="76213" cy="762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6704" y="3717056"/>
              <a:ext cx="76213" cy="762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91573" y="3733931"/>
            <a:ext cx="16531" cy="2500626"/>
            <a:chOff x="7191573" y="3733931"/>
            <a:chExt cx="16531" cy="25006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600000">
              <a:off x="7191573" y="3733931"/>
              <a:ext cx="16531" cy="2500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32950" y="4393180"/>
            <a:ext cx="17127" cy="3671060"/>
            <a:chOff x="9032950" y="4393180"/>
            <a:chExt cx="17127" cy="36710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032950" y="4393180"/>
              <a:ext cx="17127" cy="36710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48354" y="8369859"/>
            <a:ext cx="589006" cy="63602"/>
            <a:chOff x="8848354" y="8369859"/>
            <a:chExt cx="589006" cy="636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8354" y="8369859"/>
              <a:ext cx="589006" cy="636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99622" y="1868064"/>
            <a:ext cx="12173593" cy="5229779"/>
            <a:chOff x="3099622" y="1868064"/>
            <a:chExt cx="12173593" cy="52297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9622" y="1868064"/>
              <a:ext cx="12173593" cy="52297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58286" y="290232"/>
            <a:ext cx="495696" cy="250305"/>
            <a:chOff x="358286" y="290232"/>
            <a:chExt cx="495696" cy="2503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86" y="29023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2022-01-12T13:33:33Z</dcterms:created>
  <dcterms:modified xsi:type="dcterms:W3CDTF">2022-01-12T13:33:33Z</dcterms:modified>
</cp:coreProperties>
</file>