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2" d="100"/>
          <a:sy n="32" d="100"/>
        </p:scale>
        <p:origin x="53" y="7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18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4710" y="486703"/>
            <a:ext cx="7240860" cy="243803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06687" y="2522277"/>
            <a:ext cx="7964872" cy="152377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00001" y="3942454"/>
            <a:ext cx="4410508" cy="7618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521483" y="4975098"/>
            <a:ext cx="11284689" cy="4908840"/>
            <a:chOff x="3521483" y="4975098"/>
            <a:chExt cx="11284689" cy="49088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21483" y="4975098"/>
              <a:ext cx="11284689" cy="49088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00001" y="854009"/>
            <a:ext cx="4667960" cy="76188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8572" y="9459065"/>
            <a:ext cx="3354863" cy="40633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06689" y="2522279"/>
            <a:ext cx="6655367" cy="152377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85717" y="3940936"/>
            <a:ext cx="3148382" cy="152377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85717" y="5377546"/>
            <a:ext cx="5968483" cy="152377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85717" y="6812060"/>
            <a:ext cx="6288810" cy="15237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00001" y="854009"/>
            <a:ext cx="5547176" cy="76188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8572" y="9459065"/>
            <a:ext cx="3354863" cy="40633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75781" y="1897578"/>
            <a:ext cx="14734152" cy="7155273"/>
            <a:chOff x="1775781" y="1897578"/>
            <a:chExt cx="14734152" cy="715527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5781" y="1897578"/>
              <a:ext cx="14734152" cy="71552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88572" y="9459065"/>
            <a:ext cx="3354863" cy="40633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00001" y="854009"/>
            <a:ext cx="5547176" cy="7618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05522" y="2958140"/>
            <a:ext cx="14874671" cy="4369435"/>
            <a:chOff x="1705522" y="2958140"/>
            <a:chExt cx="14874671" cy="436943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5522" y="2958140"/>
              <a:ext cx="14874671" cy="43694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88572" y="9459065"/>
            <a:ext cx="3354863" cy="40633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00001" y="854009"/>
            <a:ext cx="4127021" cy="76188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66668" y="2688419"/>
            <a:ext cx="3286708" cy="76188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66668" y="5438990"/>
            <a:ext cx="3286708" cy="7618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66668" y="8059297"/>
            <a:ext cx="2961294" cy="76188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18096" y="2000988"/>
            <a:ext cx="5949921" cy="209274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08572" y="4544422"/>
            <a:ext cx="8582388" cy="250165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17639" y="7579004"/>
            <a:ext cx="7363041" cy="16838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019048" y="4258299"/>
            <a:ext cx="6171429" cy="9524"/>
            <a:chOff x="6019048" y="4258299"/>
            <a:chExt cx="6171429" cy="952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19048" y="4258299"/>
              <a:ext cx="6171429" cy="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19048" y="7316129"/>
            <a:ext cx="6171429" cy="9524"/>
            <a:chOff x="6019048" y="7316129"/>
            <a:chExt cx="6171429" cy="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19048" y="7316129"/>
              <a:ext cx="6171429" cy="95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88572" y="9459065"/>
            <a:ext cx="3354863" cy="40633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00001" y="854009"/>
            <a:ext cx="5319563" cy="76188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33335" y="1795699"/>
            <a:ext cx="3286708" cy="76188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9827" y="2803554"/>
            <a:ext cx="16399820" cy="59100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88572" y="9459065"/>
            <a:ext cx="3354863" cy="40633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00001" y="854009"/>
            <a:ext cx="5492511" cy="7618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4197" y="2707929"/>
            <a:ext cx="15504762" cy="6419048"/>
            <a:chOff x="1174197" y="2707929"/>
            <a:chExt cx="15504762" cy="641904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174197" y="2707929"/>
              <a:ext cx="15499225" cy="6412804"/>
              <a:chOff x="1174197" y="2707929"/>
              <a:chExt cx="15499225" cy="6412804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74197" y="2707929"/>
                <a:ext cx="15499225" cy="6412804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9533" y="8520019"/>
              <a:ext cx="770726" cy="433760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7468" y="8520020"/>
              <a:ext cx="770727" cy="433761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94449" y="8520020"/>
              <a:ext cx="770727" cy="433761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43658" y="8520020"/>
              <a:ext cx="770727" cy="433761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05563" y="8520020"/>
              <a:ext cx="770727" cy="43376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69840" y="1631754"/>
            <a:ext cx="3286708" cy="7618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4710" y="486703"/>
            <a:ext cx="7240860" cy="243803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52384" y="2480339"/>
            <a:ext cx="4024459" cy="152377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00001" y="3942454"/>
            <a:ext cx="4410508" cy="7618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521483" y="4975098"/>
            <a:ext cx="11284689" cy="4908840"/>
            <a:chOff x="3521483" y="4975098"/>
            <a:chExt cx="11284689" cy="49088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21483" y="4975098"/>
              <a:ext cx="11284689" cy="49088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사용자 지정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김현수(2017156011)</cp:lastModifiedBy>
  <cp:revision>1</cp:revision>
  <dcterms:created xsi:type="dcterms:W3CDTF">2022-01-26T12:36:45Z</dcterms:created>
  <dcterms:modified xsi:type="dcterms:W3CDTF">2022-01-26T04:01:39Z</dcterms:modified>
</cp:coreProperties>
</file>