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  <p:sldId id="256" r:id="rId3"/>
    <p:sldId id="748" r:id="rId4"/>
    <p:sldId id="749" r:id="rId5"/>
    <p:sldId id="750" r:id="rId6"/>
    <p:sldId id="257" r:id="rId7"/>
    <p:sldId id="752" r:id="rId8"/>
    <p:sldId id="755" r:id="rId9"/>
    <p:sldId id="751" r:id="rId10"/>
    <p:sldId id="753" r:id="rId11"/>
    <p:sldId id="754" r:id="rId12"/>
    <p:sldId id="742" r:id="rId13"/>
    <p:sldId id="756" r:id="rId14"/>
    <p:sldId id="757" r:id="rId15"/>
    <p:sldId id="7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D55B-3DAC-4D4C-966B-D372D7C85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B210D-15B2-4AAF-8709-BC974B27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38731-A5C9-45B2-8C51-45688D6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A3B2D-9537-4A18-AB22-06CF2680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7CA19-0C70-4356-B08A-97C303A8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4F596-3A8F-4DAF-8A92-18A41237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243029-6D56-4A86-AF70-525528A9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3E3D8-4268-4974-99DB-F0439D83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06681-38BA-42FC-B1F3-27A4C081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1795C-9824-4EFB-BBDD-879C0EE6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9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AC67C4-7B83-4B86-8BFF-7448155D7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4E8C0-FB7F-4970-85F3-77EE0C48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85479-AD4C-4E15-B9EA-6029E66D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8A37E-E506-4793-A8F8-AF280D2E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39C85-0D27-4BDD-8D4E-2DE06353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60169-83A8-4B57-817C-AE063137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605B3-05E6-4CF3-913E-9C5B6CDC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B5FE-32C4-4DA1-BFFC-47ACC48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1B0B3-BC4D-4DBE-9AA5-863C9ABD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7CC9D-46D6-4EC4-9555-17EC807F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2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3315-D9E4-4772-BE9E-9E98928C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BEB2A-9A67-4D26-903D-468B6E99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54280-67DA-4476-9052-43870D68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A3052-B714-4655-8D2F-837B39A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F10BA-6FEA-4E50-AF9A-87A3FD0F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88B4-C8FC-44E0-B95A-12D195BF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74A46-A51F-4085-B37A-D67A4505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75E87-1A53-4268-9798-0F79620CB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8E088-DDCF-4900-9594-C0E36E35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2CBE1-A4BD-446D-902D-37B27FAE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BC5B3-349F-4C44-A95E-9FB538E9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7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04622-6773-4066-82D7-686C20E3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BF875-1215-40B2-80D8-8D15656E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FAD06-6B16-401B-A5F6-15DD9CAE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7F7C6-DCB4-48D0-A66E-593C92776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044844-EFAF-48CF-99A6-A6E5208B8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05B4E2-D293-4495-9879-72E07F1D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08D56-6255-47F4-81EE-56FB1E1F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DFEB44-F770-4FAA-B5CC-020423F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9FD0-C503-45C9-85B2-C65A6E5D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D3F6D-C47A-4CF0-A52A-F3F3C846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FF296E-BD8A-4DE4-A950-83C41140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27C75-9491-498B-A75B-1839BAE7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8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5FD4B8-C0AF-4023-A4D7-AF113F6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050B6D-ADA6-4CBE-BAA9-4D560B46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62178-D2DA-49FF-B01A-4AC36AD2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2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DE7A-8324-406D-A54B-D07B73E5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8EF84-B1BE-435D-8A1C-C943E2E4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DEB82-A363-4560-A645-A18531711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0C9A1-2D7C-456A-80FA-3283560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B74F3-72C9-4423-A681-BA9C6ED1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CDD8C-6259-44BC-9A9F-F33DA6A7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DB559-6D59-43AE-B495-B4660EC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A27DAA-D57B-4906-B56F-194C07118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E4A07-87FA-4C07-A1DC-ABC53CC58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6F1E4-9B64-4EDB-9EBC-DAEE5686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02939-40F9-4F7F-8C69-38AEA509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EF6D0-947A-4347-9A2B-9F0418AE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1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AEF3B-57A9-4722-A7E2-81994E44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3C92E-6C8F-44A2-B8FE-1F2EB459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A551-56FF-405D-8CBD-761CAE592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B074-0C88-4917-AFB0-26BE89BEDC5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E580A-2F84-444A-8139-5D5C269E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7D211-A393-4854-94FE-370781DA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2F7D-5454-497F-9601-1A11DC6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505" y="290045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버스알리미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45204"/>
              </p:ext>
            </p:extLst>
          </p:nvPr>
        </p:nvGraphicFramePr>
        <p:xfrm>
          <a:off x="1631315" y="1340486"/>
          <a:ext cx="8925560" cy="539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버스 정보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추가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삭제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버스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새로고침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기점 방향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종점 방향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경유정류소 목록과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운행 중인 버스의 실시간 위치가 표시되는 영역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추가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삭제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버스 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+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정류소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8~12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페이지와 동일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기능은 로그인할 시에만 가능하도록 한다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이미 즐겨찾기 등록한 노선은 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‘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삭제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‘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버튼이 뜬다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9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26496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버스상세페이지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2020.11.14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com.luxurycity.clc.controller.Search.busDetail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/WEB-INF/views/search/</a:t>
                      </a:r>
                      <a:r>
                        <a:rPr lang="en-US" altLang="ko-KR" sz="11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BusDetail.jsp</a:t>
                      </a:r>
                      <a:endParaRPr lang="ko-KR" altLang="en-US" sz="3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0659F6-A137-4F50-A120-710B6998C616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366FCE-9291-4B6A-92E6-0AFA456B875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358A90-A185-4059-AB5F-3C25ACB68A38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0CF7-22DD-493D-983F-5E81E5788CFA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933655-0650-430D-BD14-A0724C640A46}"/>
              </a:ext>
            </a:extLst>
          </p:cNvPr>
          <p:cNvSpPr/>
          <p:nvPr/>
        </p:nvSpPr>
        <p:spPr>
          <a:xfrm>
            <a:off x="2452846" y="2414654"/>
            <a:ext cx="655714" cy="154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Logout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CA0C5-C21D-47A5-B3DF-30DFAFC9C81E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432D50-C96E-4456-B3B4-09DA5A3D181E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18CAC8-A7A6-4DF3-B26F-E3AFE8C1DFAE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9C89C6-0CE6-4B7E-9F54-6D45F5231F0C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600192-0CE7-4E6B-8D32-AE1945F76189}"/>
              </a:ext>
            </a:extLst>
          </p:cNvPr>
          <p:cNvSpPr/>
          <p:nvPr/>
        </p:nvSpPr>
        <p:spPr>
          <a:xfrm>
            <a:off x="1893576" y="305377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F1A711D-9702-4F04-B7B2-4F8CDDE39617}"/>
              </a:ext>
            </a:extLst>
          </p:cNvPr>
          <p:cNvSpPr/>
          <p:nvPr/>
        </p:nvSpPr>
        <p:spPr>
          <a:xfrm>
            <a:off x="2058251" y="2282366"/>
            <a:ext cx="291938" cy="291938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957C1CF-5F0E-412C-BC81-37549EB40531}"/>
              </a:ext>
            </a:extLst>
          </p:cNvPr>
          <p:cNvSpPr/>
          <p:nvPr/>
        </p:nvSpPr>
        <p:spPr>
          <a:xfrm>
            <a:off x="1829569" y="2219496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4A65321-2758-4E64-9685-296A4FBCDD04}"/>
              </a:ext>
            </a:extLst>
          </p:cNvPr>
          <p:cNvSpPr/>
          <p:nvPr/>
        </p:nvSpPr>
        <p:spPr>
          <a:xfrm>
            <a:off x="1891167" y="340203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2E868D-27A6-4B35-A0D3-9D882E7945B5}"/>
              </a:ext>
            </a:extLst>
          </p:cNvPr>
          <p:cNvSpPr/>
          <p:nvPr/>
        </p:nvSpPr>
        <p:spPr>
          <a:xfrm>
            <a:off x="3861282" y="2510956"/>
            <a:ext cx="3471253" cy="3581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90AB87-0A52-417A-B2F5-9BC85C6BFD04}"/>
              </a:ext>
            </a:extLst>
          </p:cNvPr>
          <p:cNvSpPr/>
          <p:nvPr/>
        </p:nvSpPr>
        <p:spPr>
          <a:xfrm>
            <a:off x="3861281" y="2510956"/>
            <a:ext cx="3471253" cy="120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/>
              <a:t>노선유형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dirty="0"/>
              <a:t>노선이름</a:t>
            </a:r>
            <a:endParaRPr lang="en-US" altLang="ko-KR" dirty="0"/>
          </a:p>
          <a:p>
            <a:pPr algn="ctr"/>
            <a:r>
              <a:rPr lang="ko-KR" altLang="en-US" sz="1100" dirty="0"/>
              <a:t>기점 ⇔ 종점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90740F-1D02-4B8E-868F-FD0223DCFE75}"/>
              </a:ext>
            </a:extLst>
          </p:cNvPr>
          <p:cNvGrpSpPr/>
          <p:nvPr/>
        </p:nvGrpSpPr>
        <p:grpSpPr>
          <a:xfrm>
            <a:off x="3998512" y="3764646"/>
            <a:ext cx="3196790" cy="276990"/>
            <a:chOff x="4021627" y="3764646"/>
            <a:chExt cx="3196790" cy="2769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F39ED7B-04DE-45FC-8AAE-827B8B90CE1B}"/>
                </a:ext>
              </a:extLst>
            </p:cNvPr>
            <p:cNvSpPr/>
            <p:nvPr/>
          </p:nvSpPr>
          <p:spPr>
            <a:xfrm>
              <a:off x="4021627" y="3764646"/>
              <a:ext cx="1599116" cy="2747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기점 방향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5C6D9CB-9131-4605-84D1-092849AF199E}"/>
                </a:ext>
              </a:extLst>
            </p:cNvPr>
            <p:cNvSpPr/>
            <p:nvPr/>
          </p:nvSpPr>
          <p:spPr>
            <a:xfrm>
              <a:off x="5619301" y="3766853"/>
              <a:ext cx="1599116" cy="2747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/>
                  </a:solidFill>
                </a:rPr>
                <a:t>종점 방향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2F4D66-5859-4650-B549-AAC22F847ED7}"/>
              </a:ext>
            </a:extLst>
          </p:cNvPr>
          <p:cNvSpPr/>
          <p:nvPr/>
        </p:nvSpPr>
        <p:spPr>
          <a:xfrm>
            <a:off x="4743991" y="3395281"/>
            <a:ext cx="580709" cy="245508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95CCBE1-0771-41F6-B285-61D4E67E2724}"/>
              </a:ext>
            </a:extLst>
          </p:cNvPr>
          <p:cNvSpPr/>
          <p:nvPr/>
        </p:nvSpPr>
        <p:spPr>
          <a:xfrm>
            <a:off x="5387640" y="3395281"/>
            <a:ext cx="580709" cy="245508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B94518-5E27-4682-BDAB-ACF07C69F4F0}"/>
              </a:ext>
            </a:extLst>
          </p:cNvPr>
          <p:cNvSpPr/>
          <p:nvPr/>
        </p:nvSpPr>
        <p:spPr>
          <a:xfrm>
            <a:off x="4318696" y="4143255"/>
            <a:ext cx="2876605" cy="333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7068B8-C515-4D83-8FB2-4E92DB015DD4}"/>
              </a:ext>
            </a:extLst>
          </p:cNvPr>
          <p:cNvSpPr/>
          <p:nvPr/>
        </p:nvSpPr>
        <p:spPr>
          <a:xfrm>
            <a:off x="4318696" y="4478225"/>
            <a:ext cx="2876605" cy="333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E587C8-369A-472D-859B-2D0F54DF4D64}"/>
              </a:ext>
            </a:extLst>
          </p:cNvPr>
          <p:cNvSpPr/>
          <p:nvPr/>
        </p:nvSpPr>
        <p:spPr>
          <a:xfrm>
            <a:off x="4318696" y="4811630"/>
            <a:ext cx="2876605" cy="333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3E64CC-9774-41D2-9F01-0754B6F3F0AF}"/>
              </a:ext>
            </a:extLst>
          </p:cNvPr>
          <p:cNvSpPr/>
          <p:nvPr/>
        </p:nvSpPr>
        <p:spPr>
          <a:xfrm>
            <a:off x="4318696" y="5137465"/>
            <a:ext cx="2876605" cy="333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D3EDF4-C60E-43C7-A34B-FF18B9E28074}"/>
              </a:ext>
            </a:extLst>
          </p:cNvPr>
          <p:cNvSpPr/>
          <p:nvPr/>
        </p:nvSpPr>
        <p:spPr>
          <a:xfrm>
            <a:off x="4318696" y="5464448"/>
            <a:ext cx="2876605" cy="333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1C5E1C-F547-4FEF-BD23-C44A23F35CB6}"/>
              </a:ext>
            </a:extLst>
          </p:cNvPr>
          <p:cNvSpPr/>
          <p:nvPr/>
        </p:nvSpPr>
        <p:spPr>
          <a:xfrm>
            <a:off x="4318696" y="5794596"/>
            <a:ext cx="2876605" cy="2979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50AA85-025B-45B6-A5F2-DF03D8EA9ABF}"/>
              </a:ext>
            </a:extLst>
          </p:cNvPr>
          <p:cNvGrpSpPr/>
          <p:nvPr/>
        </p:nvGrpSpPr>
        <p:grpSpPr>
          <a:xfrm>
            <a:off x="4235590" y="4143255"/>
            <a:ext cx="120494" cy="1949300"/>
            <a:chOff x="4235590" y="4143255"/>
            <a:chExt cx="120494" cy="19493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B4430D-2336-40A9-A017-146273E18A33}"/>
                </a:ext>
              </a:extLst>
            </p:cNvPr>
            <p:cNvSpPr/>
            <p:nvPr/>
          </p:nvSpPr>
          <p:spPr>
            <a:xfrm flipH="1">
              <a:off x="4272978" y="4143255"/>
              <a:ext cx="45719" cy="19493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9F10448-1143-460F-AE79-0BE74C5DD820}"/>
                </a:ext>
              </a:extLst>
            </p:cNvPr>
            <p:cNvSpPr/>
            <p:nvPr/>
          </p:nvSpPr>
          <p:spPr>
            <a:xfrm>
              <a:off x="4235590" y="4304161"/>
              <a:ext cx="120494" cy="120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EC1722-144E-4C45-AA04-28C6FFE98B22}"/>
                </a:ext>
              </a:extLst>
            </p:cNvPr>
            <p:cNvSpPr/>
            <p:nvPr/>
          </p:nvSpPr>
          <p:spPr>
            <a:xfrm>
              <a:off x="4235590" y="4630333"/>
              <a:ext cx="120494" cy="120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87D4271-8E85-4584-AF11-F12C10353AE7}"/>
                </a:ext>
              </a:extLst>
            </p:cNvPr>
            <p:cNvSpPr/>
            <p:nvPr/>
          </p:nvSpPr>
          <p:spPr>
            <a:xfrm>
              <a:off x="4235590" y="4954001"/>
              <a:ext cx="120494" cy="120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74EC0EF-158D-4430-964E-0EB090C472A0}"/>
                </a:ext>
              </a:extLst>
            </p:cNvPr>
            <p:cNvSpPr/>
            <p:nvPr/>
          </p:nvSpPr>
          <p:spPr>
            <a:xfrm>
              <a:off x="4235590" y="5277669"/>
              <a:ext cx="120494" cy="120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CF087AD-2E13-43F7-B862-B53285FAE8B9}"/>
                </a:ext>
              </a:extLst>
            </p:cNvPr>
            <p:cNvSpPr/>
            <p:nvPr/>
          </p:nvSpPr>
          <p:spPr>
            <a:xfrm>
              <a:off x="4235590" y="5601337"/>
              <a:ext cx="120494" cy="120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2AEF4FB-2617-42CF-BA9E-8FB7904E8A53}"/>
                </a:ext>
              </a:extLst>
            </p:cNvPr>
            <p:cNvSpPr/>
            <p:nvPr/>
          </p:nvSpPr>
          <p:spPr>
            <a:xfrm>
              <a:off x="4235590" y="5927755"/>
              <a:ext cx="120494" cy="120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4434DFD7-3108-47A6-875E-40BB8BC27C58}"/>
              </a:ext>
            </a:extLst>
          </p:cNvPr>
          <p:cNvSpPr/>
          <p:nvPr/>
        </p:nvSpPr>
        <p:spPr>
          <a:xfrm>
            <a:off x="6929495" y="4221899"/>
            <a:ext cx="153142" cy="153142"/>
          </a:xfrm>
          <a:prstGeom prst="star5">
            <a:avLst>
              <a:gd name="adj" fmla="val 28190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A586A2F7-E02A-4316-9FC4-867142F27B1D}"/>
              </a:ext>
            </a:extLst>
          </p:cNvPr>
          <p:cNvSpPr/>
          <p:nvPr/>
        </p:nvSpPr>
        <p:spPr>
          <a:xfrm>
            <a:off x="6929495" y="4561952"/>
            <a:ext cx="153142" cy="153142"/>
          </a:xfrm>
          <a:prstGeom prst="star5">
            <a:avLst>
              <a:gd name="adj" fmla="val 28190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별: 꼭짓점 5개 87">
            <a:extLst>
              <a:ext uri="{FF2B5EF4-FFF2-40B4-BE49-F238E27FC236}">
                <a16:creationId xmlns:a16="http://schemas.microsoft.com/office/drawing/2014/main" id="{F1BC0DFD-287C-449C-B519-CDDE96D0325C}"/>
              </a:ext>
            </a:extLst>
          </p:cNvPr>
          <p:cNvSpPr/>
          <p:nvPr/>
        </p:nvSpPr>
        <p:spPr>
          <a:xfrm>
            <a:off x="6929495" y="4913953"/>
            <a:ext cx="153142" cy="153142"/>
          </a:xfrm>
          <a:prstGeom prst="star5">
            <a:avLst>
              <a:gd name="adj" fmla="val 28190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별: 꼭짓점 5개 88">
            <a:extLst>
              <a:ext uri="{FF2B5EF4-FFF2-40B4-BE49-F238E27FC236}">
                <a16:creationId xmlns:a16="http://schemas.microsoft.com/office/drawing/2014/main" id="{F601A662-F0A4-45E0-9767-D626300C0A25}"/>
              </a:ext>
            </a:extLst>
          </p:cNvPr>
          <p:cNvSpPr/>
          <p:nvPr/>
        </p:nvSpPr>
        <p:spPr>
          <a:xfrm>
            <a:off x="6929495" y="5239767"/>
            <a:ext cx="153142" cy="153142"/>
          </a:xfrm>
          <a:prstGeom prst="star5">
            <a:avLst>
              <a:gd name="adj" fmla="val 28190"/>
              <a:gd name="hf" fmla="val 105146"/>
              <a:gd name="vf" fmla="val 110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별: 꼭짓점 5개 89">
            <a:extLst>
              <a:ext uri="{FF2B5EF4-FFF2-40B4-BE49-F238E27FC236}">
                <a16:creationId xmlns:a16="http://schemas.microsoft.com/office/drawing/2014/main" id="{77C25FD4-59F0-424D-BDBE-D99119EC6089}"/>
              </a:ext>
            </a:extLst>
          </p:cNvPr>
          <p:cNvSpPr/>
          <p:nvPr/>
        </p:nvSpPr>
        <p:spPr>
          <a:xfrm>
            <a:off x="6929495" y="5559180"/>
            <a:ext cx="153142" cy="153142"/>
          </a:xfrm>
          <a:prstGeom prst="star5">
            <a:avLst>
              <a:gd name="adj" fmla="val 28190"/>
              <a:gd name="hf" fmla="val 105146"/>
              <a:gd name="vf" fmla="val 110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8D9021A-E11C-438B-A640-277A45739E40}"/>
              </a:ext>
            </a:extLst>
          </p:cNvPr>
          <p:cNvSpPr/>
          <p:nvPr/>
        </p:nvSpPr>
        <p:spPr>
          <a:xfrm>
            <a:off x="6929495" y="5863625"/>
            <a:ext cx="153142" cy="153142"/>
          </a:xfrm>
          <a:prstGeom prst="star5">
            <a:avLst>
              <a:gd name="adj" fmla="val 28190"/>
              <a:gd name="hf" fmla="val 105146"/>
              <a:gd name="vf" fmla="val 110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14AB276-E4B2-4201-8C62-51B0862A4172}"/>
              </a:ext>
            </a:extLst>
          </p:cNvPr>
          <p:cNvSpPr/>
          <p:nvPr/>
        </p:nvSpPr>
        <p:spPr>
          <a:xfrm>
            <a:off x="4581052" y="327314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03C6B06-E4AB-43A4-B019-784B13550015}"/>
              </a:ext>
            </a:extLst>
          </p:cNvPr>
          <p:cNvSpPr/>
          <p:nvPr/>
        </p:nvSpPr>
        <p:spPr>
          <a:xfrm>
            <a:off x="5291199" y="3308490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860D37C-77C2-435C-B4D9-02CE0DA7D378}"/>
              </a:ext>
            </a:extLst>
          </p:cNvPr>
          <p:cNvSpPr/>
          <p:nvPr/>
        </p:nvSpPr>
        <p:spPr>
          <a:xfrm>
            <a:off x="3972652" y="369011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5B0BBF-8AAA-4CB0-ACE7-C4077503AAD7}"/>
              </a:ext>
            </a:extLst>
          </p:cNvPr>
          <p:cNvSpPr/>
          <p:nvPr/>
        </p:nvSpPr>
        <p:spPr>
          <a:xfrm>
            <a:off x="5570326" y="373732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5C5415A-31F8-41EC-864E-EB9C2113BCCA}"/>
              </a:ext>
            </a:extLst>
          </p:cNvPr>
          <p:cNvSpPr/>
          <p:nvPr/>
        </p:nvSpPr>
        <p:spPr>
          <a:xfrm>
            <a:off x="3968239" y="4099804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C5BB22-EFF6-4E54-B2D6-164251575E10}"/>
              </a:ext>
            </a:extLst>
          </p:cNvPr>
          <p:cNvSpPr/>
          <p:nvPr/>
        </p:nvSpPr>
        <p:spPr>
          <a:xfrm>
            <a:off x="7035028" y="410875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FA00899-7CF1-49E9-8983-BC30F7C240AC}"/>
              </a:ext>
            </a:extLst>
          </p:cNvPr>
          <p:cNvSpPr/>
          <p:nvPr/>
        </p:nvSpPr>
        <p:spPr>
          <a:xfrm>
            <a:off x="1891167" y="369011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11</a:t>
            </a:r>
            <a:endParaRPr lang="ko-KR" altLang="en-US" sz="1200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DEE0EF0-01B6-44B6-92AE-EBE6CED5BCFA}"/>
              </a:ext>
            </a:extLst>
          </p:cNvPr>
          <p:cNvSpPr/>
          <p:nvPr/>
        </p:nvSpPr>
        <p:spPr>
          <a:xfrm>
            <a:off x="6030726" y="3395281"/>
            <a:ext cx="730035" cy="24550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새로고침</a:t>
            </a:r>
            <a:endParaRPr lang="ko-KR" altLang="en-US" sz="900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DF12C19-F3C8-448A-884B-5542446CF7B6}"/>
              </a:ext>
            </a:extLst>
          </p:cNvPr>
          <p:cNvSpPr/>
          <p:nvPr/>
        </p:nvSpPr>
        <p:spPr>
          <a:xfrm>
            <a:off x="5912007" y="331715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DB12B0C-8614-42C4-A573-7BBFDAC3A840}"/>
              </a:ext>
            </a:extLst>
          </p:cNvPr>
          <p:cNvSpPr/>
          <p:nvPr/>
        </p:nvSpPr>
        <p:spPr>
          <a:xfrm>
            <a:off x="1898024" y="396833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12</a:t>
            </a:r>
            <a:endParaRPr lang="ko-KR" altLang="en-US" sz="1200" dirty="0"/>
          </a:p>
        </p:txBody>
      </p:sp>
      <p:pic>
        <p:nvPicPr>
          <p:cNvPr id="55" name="그래픽 54" descr="봉투 단색으로 채워진">
            <a:extLst>
              <a:ext uri="{FF2B5EF4-FFF2-40B4-BE49-F238E27FC236}">
                <a16:creationId xmlns:a16="http://schemas.microsoft.com/office/drawing/2014/main" id="{0714B136-6C9D-48F6-BB28-4F0BD3CD0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0186" y="2610530"/>
            <a:ext cx="209928" cy="209928"/>
          </a:xfrm>
          <a:prstGeom prst="rect">
            <a:avLst/>
          </a:prstGeom>
        </p:spPr>
      </p:pic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B2315F72-1F7E-44E6-9322-18F29DE25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071" y="2603209"/>
            <a:ext cx="209929" cy="2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77646"/>
              </p:ext>
            </p:extLst>
          </p:nvPr>
        </p:nvGraphicFramePr>
        <p:xfrm>
          <a:off x="1631315" y="1340486"/>
          <a:ext cx="8925560" cy="539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추가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정류소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새로고침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정류소 경유노선 목록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도착 정보 표시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버튼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정류소 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+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노선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6~ 10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은 즐겨찾기 페이지와 동일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기능은 로그인할 시에만 가능하도록 한다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이미 즐겨찾기 등록한 노선은 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‘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삭제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‘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버튼이 뜬다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9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15497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정류소상세페이지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2020.11.14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com.luxurycity.clc.controller.Search.stationDetail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/WEB-INF/views/search/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StationDetail.jsp</a:t>
                      </a:r>
                      <a:endParaRPr lang="ko-KR" altLang="en-US" sz="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0659F6-A137-4F50-A120-710B6998C616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366FCE-9291-4B6A-92E6-0AFA456B875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358A90-A185-4059-AB5F-3C25ACB68A38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0CF7-22DD-493D-983F-5E81E5788CFA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CA0C5-C21D-47A5-B3DF-30DFAFC9C81E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432D50-C96E-4456-B3B4-09DA5A3D181E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18CAC8-A7A6-4DF3-B26F-E3AFE8C1DFAE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9C89C6-0CE6-4B7E-9F54-6D45F5231F0C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600192-0CE7-4E6B-8D32-AE1945F76189}"/>
              </a:ext>
            </a:extLst>
          </p:cNvPr>
          <p:cNvSpPr/>
          <p:nvPr/>
        </p:nvSpPr>
        <p:spPr>
          <a:xfrm>
            <a:off x="1893576" y="305377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936814C-8785-45FF-959B-5280C793B2E7}"/>
              </a:ext>
            </a:extLst>
          </p:cNvPr>
          <p:cNvSpPr/>
          <p:nvPr/>
        </p:nvSpPr>
        <p:spPr>
          <a:xfrm>
            <a:off x="1906012" y="340029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4A65321-2758-4E64-9685-296A4FBCDD04}"/>
              </a:ext>
            </a:extLst>
          </p:cNvPr>
          <p:cNvSpPr/>
          <p:nvPr/>
        </p:nvSpPr>
        <p:spPr>
          <a:xfrm>
            <a:off x="1891167" y="368826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2E868D-27A6-4B35-A0D3-9D882E7945B5}"/>
              </a:ext>
            </a:extLst>
          </p:cNvPr>
          <p:cNvSpPr/>
          <p:nvPr/>
        </p:nvSpPr>
        <p:spPr>
          <a:xfrm>
            <a:off x="3861282" y="2510956"/>
            <a:ext cx="3471253" cy="3581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90AB87-0A52-417A-B2F5-9BC85C6BFD04}"/>
              </a:ext>
            </a:extLst>
          </p:cNvPr>
          <p:cNvSpPr/>
          <p:nvPr/>
        </p:nvSpPr>
        <p:spPr>
          <a:xfrm>
            <a:off x="3861281" y="2510956"/>
            <a:ext cx="3471253" cy="12023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/>
              <a:t>정류소번호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dirty="0"/>
              <a:t>정류소이름</a:t>
            </a:r>
            <a:endParaRPr lang="en-US" altLang="ko-KR" dirty="0"/>
          </a:p>
          <a:p>
            <a:pPr algn="ctr"/>
            <a:r>
              <a:rPr lang="ko-KR" altLang="en-US" sz="1100" dirty="0"/>
              <a:t>○○ 방면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2F4D66-5859-4650-B549-AAC22F847ED7}"/>
              </a:ext>
            </a:extLst>
          </p:cNvPr>
          <p:cNvSpPr/>
          <p:nvPr/>
        </p:nvSpPr>
        <p:spPr>
          <a:xfrm>
            <a:off x="4915660" y="3395281"/>
            <a:ext cx="580709" cy="24550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추가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95CCBE1-0771-41F6-B285-61D4E67E2724}"/>
              </a:ext>
            </a:extLst>
          </p:cNvPr>
          <p:cNvSpPr/>
          <p:nvPr/>
        </p:nvSpPr>
        <p:spPr>
          <a:xfrm>
            <a:off x="5559309" y="3395281"/>
            <a:ext cx="730035" cy="24550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새로고침</a:t>
            </a:r>
            <a:endParaRPr lang="ko-KR" altLang="en-US" sz="9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14AB276-E4B2-4201-8C62-51B0862A4172}"/>
              </a:ext>
            </a:extLst>
          </p:cNvPr>
          <p:cNvSpPr/>
          <p:nvPr/>
        </p:nvSpPr>
        <p:spPr>
          <a:xfrm>
            <a:off x="4752721" y="327314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03C6B06-E4AB-43A4-B019-784B13550015}"/>
              </a:ext>
            </a:extLst>
          </p:cNvPr>
          <p:cNvSpPr/>
          <p:nvPr/>
        </p:nvSpPr>
        <p:spPr>
          <a:xfrm>
            <a:off x="6169711" y="326264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2C1F4F-1CC4-48CF-A3DF-F761FB34AD74}"/>
              </a:ext>
            </a:extLst>
          </p:cNvPr>
          <p:cNvGrpSpPr/>
          <p:nvPr/>
        </p:nvGrpSpPr>
        <p:grpSpPr>
          <a:xfrm>
            <a:off x="3998513" y="3835391"/>
            <a:ext cx="3192492" cy="454327"/>
            <a:chOff x="3998513" y="4143255"/>
            <a:chExt cx="3192492" cy="45432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B94518-5E27-4682-BDAB-ACF07C69F4F0}"/>
                </a:ext>
              </a:extLst>
            </p:cNvPr>
            <p:cNvSpPr/>
            <p:nvPr/>
          </p:nvSpPr>
          <p:spPr>
            <a:xfrm>
              <a:off x="3998513" y="4143255"/>
              <a:ext cx="3192492" cy="454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4434DFD7-3108-47A6-875E-40BB8BC27C58}"/>
                </a:ext>
              </a:extLst>
            </p:cNvPr>
            <p:cNvSpPr/>
            <p:nvPr/>
          </p:nvSpPr>
          <p:spPr>
            <a:xfrm>
              <a:off x="6929495" y="4286171"/>
              <a:ext cx="153142" cy="153142"/>
            </a:xfrm>
            <a:prstGeom prst="star5">
              <a:avLst>
                <a:gd name="adj" fmla="val 28190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BCFDC0-A5F2-4BDF-A9E4-10E9E8CBEFDA}"/>
                </a:ext>
              </a:extLst>
            </p:cNvPr>
            <p:cNvSpPr txBox="1"/>
            <p:nvPr/>
          </p:nvSpPr>
          <p:spPr>
            <a:xfrm>
              <a:off x="4113705" y="421733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버스번호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4437D5-A86B-4DB8-B854-79600B8639B7}"/>
                </a:ext>
              </a:extLst>
            </p:cNvPr>
            <p:cNvSpPr txBox="1"/>
            <p:nvPr/>
          </p:nvSpPr>
          <p:spPr>
            <a:xfrm>
              <a:off x="5093740" y="4186317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CAEC68-BA86-48D0-B437-4A6B5BE9C5E4}"/>
                </a:ext>
              </a:extLst>
            </p:cNvPr>
            <p:cNvSpPr txBox="1"/>
            <p:nvPr/>
          </p:nvSpPr>
          <p:spPr>
            <a:xfrm>
              <a:off x="5093740" y="4356285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B5C5415A-31F8-41EC-864E-EB9C2113BCCA}"/>
              </a:ext>
            </a:extLst>
          </p:cNvPr>
          <p:cNvSpPr/>
          <p:nvPr/>
        </p:nvSpPr>
        <p:spPr>
          <a:xfrm>
            <a:off x="3891552" y="376343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C5BB22-EFF6-4E54-B2D6-164251575E10}"/>
              </a:ext>
            </a:extLst>
          </p:cNvPr>
          <p:cNvSpPr/>
          <p:nvPr/>
        </p:nvSpPr>
        <p:spPr>
          <a:xfrm>
            <a:off x="4962271" y="376171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FA00899-7CF1-49E9-8983-BC30F7C240AC}"/>
              </a:ext>
            </a:extLst>
          </p:cNvPr>
          <p:cNvSpPr/>
          <p:nvPr/>
        </p:nvSpPr>
        <p:spPr>
          <a:xfrm>
            <a:off x="1891167" y="4011786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84427D3-4BA3-482B-AB1B-7BB0DE3CA80D}"/>
              </a:ext>
            </a:extLst>
          </p:cNvPr>
          <p:cNvGrpSpPr/>
          <p:nvPr/>
        </p:nvGrpSpPr>
        <p:grpSpPr>
          <a:xfrm>
            <a:off x="3998513" y="4263531"/>
            <a:ext cx="3192492" cy="454327"/>
            <a:chOff x="3998513" y="4143255"/>
            <a:chExt cx="3192492" cy="45432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3AD3D19-12DF-44F5-8D51-4B0DB1BE1A2D}"/>
                </a:ext>
              </a:extLst>
            </p:cNvPr>
            <p:cNvSpPr/>
            <p:nvPr/>
          </p:nvSpPr>
          <p:spPr>
            <a:xfrm>
              <a:off x="3998513" y="4143255"/>
              <a:ext cx="3192492" cy="454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15C03282-DE4C-403D-BBE4-D475B742938C}"/>
                </a:ext>
              </a:extLst>
            </p:cNvPr>
            <p:cNvSpPr/>
            <p:nvPr/>
          </p:nvSpPr>
          <p:spPr>
            <a:xfrm>
              <a:off x="6929495" y="4286171"/>
              <a:ext cx="153142" cy="153142"/>
            </a:xfrm>
            <a:prstGeom prst="star5">
              <a:avLst>
                <a:gd name="adj" fmla="val 28190"/>
                <a:gd name="hf" fmla="val 105146"/>
                <a:gd name="vf" fmla="val 11055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ED7A9E-1664-4DC3-AC83-CD7CFE6F1EEC}"/>
                </a:ext>
              </a:extLst>
            </p:cNvPr>
            <p:cNvSpPr txBox="1"/>
            <p:nvPr/>
          </p:nvSpPr>
          <p:spPr>
            <a:xfrm>
              <a:off x="4113705" y="421733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버스번호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9064C0-F531-4C70-98D0-8FA8E9FC4025}"/>
                </a:ext>
              </a:extLst>
            </p:cNvPr>
            <p:cNvSpPr txBox="1"/>
            <p:nvPr/>
          </p:nvSpPr>
          <p:spPr>
            <a:xfrm>
              <a:off x="5093740" y="4186317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41DC36-3F50-412B-A5F8-8BEF2404BFC4}"/>
                </a:ext>
              </a:extLst>
            </p:cNvPr>
            <p:cNvSpPr txBox="1"/>
            <p:nvPr/>
          </p:nvSpPr>
          <p:spPr>
            <a:xfrm>
              <a:off x="5093740" y="4356285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8CD0289-1934-4AAA-9AD4-45C7703A5E27}"/>
              </a:ext>
            </a:extLst>
          </p:cNvPr>
          <p:cNvGrpSpPr/>
          <p:nvPr/>
        </p:nvGrpSpPr>
        <p:grpSpPr>
          <a:xfrm>
            <a:off x="3998513" y="4728740"/>
            <a:ext cx="3192492" cy="454327"/>
            <a:chOff x="3998513" y="4143255"/>
            <a:chExt cx="3192492" cy="45432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DBF96E6-8420-40C3-8694-FBC90BF002FC}"/>
                </a:ext>
              </a:extLst>
            </p:cNvPr>
            <p:cNvSpPr/>
            <p:nvPr/>
          </p:nvSpPr>
          <p:spPr>
            <a:xfrm>
              <a:off x="3998513" y="4143255"/>
              <a:ext cx="3192492" cy="454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별: 꼭짓점 5개 76">
              <a:extLst>
                <a:ext uri="{FF2B5EF4-FFF2-40B4-BE49-F238E27FC236}">
                  <a16:creationId xmlns:a16="http://schemas.microsoft.com/office/drawing/2014/main" id="{BD4CD6F0-EDE5-45C9-AB0E-F214B2E7CBA3}"/>
                </a:ext>
              </a:extLst>
            </p:cNvPr>
            <p:cNvSpPr/>
            <p:nvPr/>
          </p:nvSpPr>
          <p:spPr>
            <a:xfrm>
              <a:off x="6929495" y="4286171"/>
              <a:ext cx="153142" cy="153142"/>
            </a:xfrm>
            <a:prstGeom prst="star5">
              <a:avLst>
                <a:gd name="adj" fmla="val 28190"/>
                <a:gd name="hf" fmla="val 105146"/>
                <a:gd name="vf" fmla="val 11055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4BB0DE-DB4C-4C91-AA77-3AA799D926AD}"/>
                </a:ext>
              </a:extLst>
            </p:cNvPr>
            <p:cNvSpPr txBox="1"/>
            <p:nvPr/>
          </p:nvSpPr>
          <p:spPr>
            <a:xfrm>
              <a:off x="4113705" y="421733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버스번호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1E63E99-28FD-481D-89B6-8DFA4040DBE2}"/>
                </a:ext>
              </a:extLst>
            </p:cNvPr>
            <p:cNvSpPr txBox="1"/>
            <p:nvPr/>
          </p:nvSpPr>
          <p:spPr>
            <a:xfrm>
              <a:off x="5093740" y="4186317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5BC0972-886E-4AE6-BC23-14BF01A3FD55}"/>
                </a:ext>
              </a:extLst>
            </p:cNvPr>
            <p:cNvSpPr txBox="1"/>
            <p:nvPr/>
          </p:nvSpPr>
          <p:spPr>
            <a:xfrm>
              <a:off x="5093740" y="4356285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F1393B2-B8E0-4F1B-8D34-8F71477E9DBD}"/>
              </a:ext>
            </a:extLst>
          </p:cNvPr>
          <p:cNvGrpSpPr/>
          <p:nvPr/>
        </p:nvGrpSpPr>
        <p:grpSpPr>
          <a:xfrm>
            <a:off x="3998513" y="5156880"/>
            <a:ext cx="3192492" cy="454327"/>
            <a:chOff x="3998513" y="4143255"/>
            <a:chExt cx="3192492" cy="45432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8286AB-9777-47AA-838A-E6C1B7466C7E}"/>
                </a:ext>
              </a:extLst>
            </p:cNvPr>
            <p:cNvSpPr/>
            <p:nvPr/>
          </p:nvSpPr>
          <p:spPr>
            <a:xfrm>
              <a:off x="3998513" y="4143255"/>
              <a:ext cx="3192492" cy="454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별: 꼭짓점 5개 83">
              <a:extLst>
                <a:ext uri="{FF2B5EF4-FFF2-40B4-BE49-F238E27FC236}">
                  <a16:creationId xmlns:a16="http://schemas.microsoft.com/office/drawing/2014/main" id="{19D2B5CB-7679-4E27-8433-E47033E34CA6}"/>
                </a:ext>
              </a:extLst>
            </p:cNvPr>
            <p:cNvSpPr/>
            <p:nvPr/>
          </p:nvSpPr>
          <p:spPr>
            <a:xfrm>
              <a:off x="6929495" y="4286171"/>
              <a:ext cx="153142" cy="153142"/>
            </a:xfrm>
            <a:prstGeom prst="star5">
              <a:avLst>
                <a:gd name="adj" fmla="val 28190"/>
                <a:gd name="hf" fmla="val 105146"/>
                <a:gd name="vf" fmla="val 11055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5C467A9-F95B-4746-B320-FA324192EE49}"/>
                </a:ext>
              </a:extLst>
            </p:cNvPr>
            <p:cNvSpPr txBox="1"/>
            <p:nvPr/>
          </p:nvSpPr>
          <p:spPr>
            <a:xfrm>
              <a:off x="4113705" y="421733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버스번호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71B70F-0730-45E0-B9BF-C50792F74D6D}"/>
                </a:ext>
              </a:extLst>
            </p:cNvPr>
            <p:cNvSpPr txBox="1"/>
            <p:nvPr/>
          </p:nvSpPr>
          <p:spPr>
            <a:xfrm>
              <a:off x="5093740" y="4186317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18E218-B9E3-4272-A236-B5CDB7D36727}"/>
                </a:ext>
              </a:extLst>
            </p:cNvPr>
            <p:cNvSpPr txBox="1"/>
            <p:nvPr/>
          </p:nvSpPr>
          <p:spPr>
            <a:xfrm>
              <a:off x="5093740" y="4356285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96F70FE-6178-45E7-AE02-868DF0C02C72}"/>
              </a:ext>
            </a:extLst>
          </p:cNvPr>
          <p:cNvGrpSpPr/>
          <p:nvPr/>
        </p:nvGrpSpPr>
        <p:grpSpPr>
          <a:xfrm>
            <a:off x="3998513" y="5622244"/>
            <a:ext cx="3192492" cy="454327"/>
            <a:chOff x="3998513" y="4143255"/>
            <a:chExt cx="3192492" cy="454327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E21A330-A962-4714-A75A-3539E0B91C21}"/>
                </a:ext>
              </a:extLst>
            </p:cNvPr>
            <p:cNvSpPr/>
            <p:nvPr/>
          </p:nvSpPr>
          <p:spPr>
            <a:xfrm>
              <a:off x="3998513" y="4143255"/>
              <a:ext cx="3192492" cy="454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별: 꼭짓점 5개 101">
              <a:extLst>
                <a:ext uri="{FF2B5EF4-FFF2-40B4-BE49-F238E27FC236}">
                  <a16:creationId xmlns:a16="http://schemas.microsoft.com/office/drawing/2014/main" id="{DE13E049-E93B-4FB7-801C-DF2DA33A601B}"/>
                </a:ext>
              </a:extLst>
            </p:cNvPr>
            <p:cNvSpPr/>
            <p:nvPr/>
          </p:nvSpPr>
          <p:spPr>
            <a:xfrm>
              <a:off x="6929495" y="4286171"/>
              <a:ext cx="153142" cy="153142"/>
            </a:xfrm>
            <a:prstGeom prst="star5">
              <a:avLst>
                <a:gd name="adj" fmla="val 28190"/>
                <a:gd name="hf" fmla="val 105146"/>
                <a:gd name="vf" fmla="val 11055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5B96D5-6B56-4A81-ABAC-58C529EDCD6B}"/>
                </a:ext>
              </a:extLst>
            </p:cNvPr>
            <p:cNvSpPr txBox="1"/>
            <p:nvPr/>
          </p:nvSpPr>
          <p:spPr>
            <a:xfrm>
              <a:off x="4113705" y="421733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버스번호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CDF1B03-5342-4A83-8F79-3F7AA4E962E5}"/>
                </a:ext>
              </a:extLst>
            </p:cNvPr>
            <p:cNvSpPr txBox="1"/>
            <p:nvPr/>
          </p:nvSpPr>
          <p:spPr>
            <a:xfrm>
              <a:off x="5093740" y="4186317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50C2F44-39A9-4DA0-BAEE-E8BDC0E8B33A}"/>
                </a:ext>
              </a:extLst>
            </p:cNvPr>
            <p:cNvSpPr txBox="1"/>
            <p:nvPr/>
          </p:nvSpPr>
          <p:spPr>
            <a:xfrm>
              <a:off x="5093740" y="4356285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○○ 분 후</a:t>
              </a:r>
            </a:p>
          </p:txBody>
        </p:sp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9EE8A852-7063-4464-9B33-E0A568122609}"/>
              </a:ext>
            </a:extLst>
          </p:cNvPr>
          <p:cNvSpPr/>
          <p:nvPr/>
        </p:nvSpPr>
        <p:spPr>
          <a:xfrm>
            <a:off x="6702434" y="3868511"/>
            <a:ext cx="237386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C751ED3-6348-4CBD-A777-4D73B669ECF5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76C1299-E445-41BA-B08C-23A7F9B2F805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501A754-A265-41DD-AEF3-57A7FEDC8217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래픽 60" descr="봉투 단색으로 채워진">
              <a:extLst>
                <a:ext uri="{FF2B5EF4-FFF2-40B4-BE49-F238E27FC236}">
                  <a16:creationId xmlns:a16="http://schemas.microsoft.com/office/drawing/2014/main" id="{C9D30E44-63EC-4878-9E67-7209C68E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67" name="그래픽 66" descr="사용자 단색으로 채워진">
              <a:extLst>
                <a:ext uri="{FF2B5EF4-FFF2-40B4-BE49-F238E27FC236}">
                  <a16:creationId xmlns:a16="http://schemas.microsoft.com/office/drawing/2014/main" id="{60EF29C8-C410-489E-81CA-732B0B61B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C957C1CF-5F0E-412C-BC81-37549EB40531}"/>
              </a:ext>
            </a:extLst>
          </p:cNvPr>
          <p:cNvSpPr/>
          <p:nvPr/>
        </p:nvSpPr>
        <p:spPr>
          <a:xfrm>
            <a:off x="1890144" y="2203766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4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98759"/>
              </p:ext>
            </p:extLst>
          </p:nvPr>
        </p:nvGraphicFramePr>
        <p:xfrm>
          <a:off x="1631504" y="1340768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검색창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내 위치 버튼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지도 유형 선택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위성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확대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축소 버튼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 ~ 6 :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메인과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동일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버스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정류소 검색으로 나눔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내 위치 기준 반경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1km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정류소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C0DFC-9365-4FDF-A5F9-BC98079A5AC4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33A121-51BB-412A-8F64-122F949296C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474471-8FA5-42E8-8F3E-45B702184249}"/>
              </a:ext>
            </a:extLst>
          </p:cNvPr>
          <p:cNvSpPr/>
          <p:nvPr/>
        </p:nvSpPr>
        <p:spPr>
          <a:xfrm>
            <a:off x="3411411" y="2392150"/>
            <a:ext cx="4522538" cy="31552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4D552C-BB2C-413B-B8B4-487C1C2107D2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0F85AE-28F3-483C-83A7-1C76B888E796}"/>
              </a:ext>
            </a:extLst>
          </p:cNvPr>
          <p:cNvSpPr/>
          <p:nvPr/>
        </p:nvSpPr>
        <p:spPr>
          <a:xfrm>
            <a:off x="4507999" y="322354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8" name="그림 37" descr="지도이(가) 표시된 사진&#10;&#10;자동 생성된 설명">
            <a:extLst>
              <a:ext uri="{FF2B5EF4-FFF2-40B4-BE49-F238E27FC236}">
                <a16:creationId xmlns:a16="http://schemas.microsoft.com/office/drawing/2014/main" id="{F1344B8F-C395-4B1B-BD6F-4400CD389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25668" r="31603"/>
          <a:stretch/>
        </p:blipFill>
        <p:spPr>
          <a:xfrm>
            <a:off x="3306235" y="2832120"/>
            <a:ext cx="4732889" cy="32611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BC6BA9CB-4AD0-400D-823B-45574B433D20}"/>
              </a:ext>
            </a:extLst>
          </p:cNvPr>
          <p:cNvSpPr/>
          <p:nvPr/>
        </p:nvSpPr>
        <p:spPr>
          <a:xfrm>
            <a:off x="3454429" y="228980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BA8C00-8F8D-4A73-9C36-413B0972FAFC}"/>
              </a:ext>
            </a:extLst>
          </p:cNvPr>
          <p:cNvGrpSpPr/>
          <p:nvPr/>
        </p:nvGrpSpPr>
        <p:grpSpPr>
          <a:xfrm>
            <a:off x="7773001" y="4070987"/>
            <a:ext cx="264320" cy="579020"/>
            <a:chOff x="1619672" y="1628800"/>
            <a:chExt cx="3550114" cy="7776865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68199C-5D23-4642-AF4B-438E32938DAA}"/>
                </a:ext>
              </a:extLst>
            </p:cNvPr>
            <p:cNvSpPr/>
            <p:nvPr/>
          </p:nvSpPr>
          <p:spPr>
            <a:xfrm>
              <a:off x="1619672" y="1628800"/>
              <a:ext cx="3550114" cy="3888433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CFE086-BAB2-4FE8-9DAF-748E2BB30D9D}"/>
                </a:ext>
              </a:extLst>
            </p:cNvPr>
            <p:cNvSpPr/>
            <p:nvPr/>
          </p:nvSpPr>
          <p:spPr>
            <a:xfrm>
              <a:off x="1619672" y="5517232"/>
              <a:ext cx="3550114" cy="3888433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－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8B3F9F4A-A696-4B92-B55A-18A36FC808A7}"/>
              </a:ext>
            </a:extLst>
          </p:cNvPr>
          <p:cNvSpPr/>
          <p:nvPr/>
        </p:nvSpPr>
        <p:spPr>
          <a:xfrm>
            <a:off x="7607427" y="3912910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3F01A9-92A2-4E2F-BAEA-542CA91A955D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878A1E-AA0E-4C44-878A-E4582404F87B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17010-3B38-4326-9143-F7ED58328DCF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AF656B-D5D8-458F-AFF9-86BEFBDB8674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B3A53-813D-4C91-9C94-2181CD95364F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C579FD-4554-4C7F-A6CF-EC5913A82039}"/>
              </a:ext>
            </a:extLst>
          </p:cNvPr>
          <p:cNvSpPr/>
          <p:nvPr/>
        </p:nvSpPr>
        <p:spPr>
          <a:xfrm>
            <a:off x="3403337" y="2911091"/>
            <a:ext cx="262938" cy="2629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↗</a:t>
            </a:r>
          </a:p>
        </p:txBody>
      </p:sp>
      <p:graphicFrame>
        <p:nvGraphicFramePr>
          <p:cNvPr id="49" name="Table">
            <a:extLst>
              <a:ext uri="{FF2B5EF4-FFF2-40B4-BE49-F238E27FC236}">
                <a16:creationId xmlns:a16="http://schemas.microsoft.com/office/drawing/2014/main" id="{EE1C7B9D-273B-4668-9922-77A15219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56181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지도검색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2020.11.14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com.increpas.sunny.controller.Search.mapSearch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/WEB-INF/views/search/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mapSearch.jsp</a:t>
                      </a:r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EFA43A1-9EAE-49A1-8C75-8F7A1320ED9A}"/>
              </a:ext>
            </a:extLst>
          </p:cNvPr>
          <p:cNvSpPr/>
          <p:nvPr/>
        </p:nvSpPr>
        <p:spPr>
          <a:xfrm>
            <a:off x="6979138" y="2884708"/>
            <a:ext cx="507038" cy="2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CC489A-692F-44E5-AD90-C04BEB3A7501}"/>
              </a:ext>
            </a:extLst>
          </p:cNvPr>
          <p:cNvSpPr/>
          <p:nvPr/>
        </p:nvSpPr>
        <p:spPr>
          <a:xfrm>
            <a:off x="3626927" y="282666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B5A171C-91E7-4D35-BB85-D232A3B1C0C7}"/>
              </a:ext>
            </a:extLst>
          </p:cNvPr>
          <p:cNvSpPr/>
          <p:nvPr/>
        </p:nvSpPr>
        <p:spPr>
          <a:xfrm>
            <a:off x="6755548" y="2820964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7BD79A-F784-4B3E-82AC-2ED480387519}"/>
              </a:ext>
            </a:extLst>
          </p:cNvPr>
          <p:cNvSpPr/>
          <p:nvPr/>
        </p:nvSpPr>
        <p:spPr>
          <a:xfrm>
            <a:off x="1878320" y="300733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5804C4-C0DE-49C7-8E9B-F1501191365E}"/>
              </a:ext>
            </a:extLst>
          </p:cNvPr>
          <p:cNvSpPr/>
          <p:nvPr/>
        </p:nvSpPr>
        <p:spPr>
          <a:xfrm>
            <a:off x="7469505" y="2884708"/>
            <a:ext cx="507038" cy="2629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위성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1B29448-A9AF-4671-A90C-9DB027DF2FC4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11318A7-37B0-4CE3-A2C8-8C05976E787B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42D1598-2E85-467D-AA21-6A693C7A8373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래픽 42" descr="봉투 단색으로 채워진">
              <a:extLst>
                <a:ext uri="{FF2B5EF4-FFF2-40B4-BE49-F238E27FC236}">
                  <a16:creationId xmlns:a16="http://schemas.microsoft.com/office/drawing/2014/main" id="{4071B867-DC1C-47EB-B9E6-80443FFB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363BC32F-B6D7-4CFC-9AD8-FE96E3A55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2859F4A5-EEC6-4378-B87B-0EAD321CB44F}"/>
              </a:ext>
            </a:extLst>
          </p:cNvPr>
          <p:cNvSpPr/>
          <p:nvPr/>
        </p:nvSpPr>
        <p:spPr>
          <a:xfrm>
            <a:off x="1878320" y="220165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22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08374"/>
              </p:ext>
            </p:extLst>
          </p:nvPr>
        </p:nvGraphicFramePr>
        <p:xfrm>
          <a:off x="1631504" y="1340768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출발정류소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환승정류소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도착정류소와 버스정보 표시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이용할 버스들과 환승할 정류소 표시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이동 정거장이 적은 경로 순서대로 보여줌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4~5: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메인과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동일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C0DFC-9365-4FDF-A5F9-BC98079A5AC4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33A121-51BB-412A-8F64-122F949296C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4D552C-BB2C-413B-B8B4-487C1C2107D2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3F01A9-92A2-4E2F-BAEA-542CA91A955D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878A1E-AA0E-4C44-878A-E4582404F87B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17010-3B38-4326-9143-F7ED58328DCF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AF656B-D5D8-458F-AFF9-86BEFBDB8674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B3A53-813D-4C91-9C94-2181CD95364F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graphicFrame>
        <p:nvGraphicFramePr>
          <p:cNvPr id="49" name="Table">
            <a:extLst>
              <a:ext uri="{FF2B5EF4-FFF2-40B4-BE49-F238E27FC236}">
                <a16:creationId xmlns:a16="http://schemas.microsoft.com/office/drawing/2014/main" id="{EE1C7B9D-273B-4668-9922-77A15219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39665"/>
              </p:ext>
            </p:extLst>
          </p:nvPr>
        </p:nvGraphicFramePr>
        <p:xfrm>
          <a:off x="1631315" y="156210"/>
          <a:ext cx="8928100" cy="122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길찾기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.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com.luxurycity.clc.controller.Search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Searchrouteoption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/WEB-INF/views/search/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RouteOption.jsp</a:t>
                      </a:r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8F7BD79A-F784-4B3E-82AC-2ED480387519}"/>
              </a:ext>
            </a:extLst>
          </p:cNvPr>
          <p:cNvSpPr/>
          <p:nvPr/>
        </p:nvSpPr>
        <p:spPr>
          <a:xfrm>
            <a:off x="1878320" y="300733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56D689-6048-4F10-AD31-6BDEAF634EAD}"/>
              </a:ext>
            </a:extLst>
          </p:cNvPr>
          <p:cNvSpPr/>
          <p:nvPr/>
        </p:nvSpPr>
        <p:spPr>
          <a:xfrm>
            <a:off x="3889829" y="2665016"/>
            <a:ext cx="3570514" cy="34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0B443B-E7B6-46E8-A82E-D9A7FA9AC60B}"/>
              </a:ext>
            </a:extLst>
          </p:cNvPr>
          <p:cNvSpPr/>
          <p:nvPr/>
        </p:nvSpPr>
        <p:spPr>
          <a:xfrm>
            <a:off x="3889829" y="3119094"/>
            <a:ext cx="3570514" cy="2973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2723C-E478-4F2E-9F4B-0AF6240D5744}"/>
              </a:ext>
            </a:extLst>
          </p:cNvPr>
          <p:cNvSpPr txBox="1"/>
          <p:nvPr/>
        </p:nvSpPr>
        <p:spPr>
          <a:xfrm>
            <a:off x="3889829" y="2757285"/>
            <a:ext cx="3020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“</a:t>
            </a:r>
            <a:r>
              <a:rPr lang="ko-KR" altLang="en-US" sz="1200" b="1" dirty="0">
                <a:solidFill>
                  <a:schemeClr val="bg1"/>
                </a:solidFill>
              </a:rPr>
              <a:t>출발정류소</a:t>
            </a:r>
            <a:r>
              <a:rPr lang="en-US" altLang="ko-KR" sz="1200" b="1" dirty="0">
                <a:solidFill>
                  <a:schemeClr val="bg1"/>
                </a:solidFill>
              </a:rPr>
              <a:t>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-&gt; “</a:t>
            </a:r>
            <a:r>
              <a:rPr lang="ko-KR" altLang="en-US" sz="1200" b="1" dirty="0">
                <a:solidFill>
                  <a:schemeClr val="bg1"/>
                </a:solidFill>
              </a:rPr>
              <a:t>도착정류소</a:t>
            </a:r>
            <a:r>
              <a:rPr lang="en-US" altLang="ko-KR" sz="1200" b="1" dirty="0">
                <a:solidFill>
                  <a:schemeClr val="bg1"/>
                </a:solidFill>
              </a:rPr>
              <a:t>”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검색 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120716-01C5-4F65-A447-6C0BF4F6BB22}"/>
              </a:ext>
            </a:extLst>
          </p:cNvPr>
          <p:cNvSpPr/>
          <p:nvPr/>
        </p:nvSpPr>
        <p:spPr>
          <a:xfrm>
            <a:off x="4041422" y="3116223"/>
            <a:ext cx="3262489" cy="984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AF77F4-0AE0-4E85-B41E-424B718C860C}"/>
              </a:ext>
            </a:extLst>
          </p:cNvPr>
          <p:cNvSpPr/>
          <p:nvPr/>
        </p:nvSpPr>
        <p:spPr>
          <a:xfrm>
            <a:off x="4041422" y="4258520"/>
            <a:ext cx="3262489" cy="9846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54D562-29E2-42C3-B945-A384CD6052A4}"/>
              </a:ext>
            </a:extLst>
          </p:cNvPr>
          <p:cNvSpPr/>
          <p:nvPr/>
        </p:nvSpPr>
        <p:spPr>
          <a:xfrm>
            <a:off x="4041422" y="5400817"/>
            <a:ext cx="3262489" cy="6917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2B8DE0B-514D-404C-9FD4-8AA946325878}"/>
              </a:ext>
            </a:extLst>
          </p:cNvPr>
          <p:cNvGrpSpPr/>
          <p:nvPr/>
        </p:nvGrpSpPr>
        <p:grpSpPr>
          <a:xfrm>
            <a:off x="3809865" y="3109204"/>
            <a:ext cx="3624754" cy="941930"/>
            <a:chOff x="3809865" y="3108637"/>
            <a:chExt cx="3624754" cy="94193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6DAF768-E877-4DC2-998D-D7ACC07AC4C7}"/>
                </a:ext>
              </a:extLst>
            </p:cNvPr>
            <p:cNvGrpSpPr/>
            <p:nvPr/>
          </p:nvGrpSpPr>
          <p:grpSpPr>
            <a:xfrm>
              <a:off x="3809865" y="3108637"/>
              <a:ext cx="3624754" cy="477724"/>
              <a:chOff x="3809865" y="3271533"/>
              <a:chExt cx="3624754" cy="47772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40A99F20-7E16-4C5A-AC70-4FA8E5442C60}"/>
                  </a:ext>
                </a:extLst>
              </p:cNvPr>
              <p:cNvGrpSpPr/>
              <p:nvPr/>
            </p:nvGrpSpPr>
            <p:grpSpPr>
              <a:xfrm>
                <a:off x="4481869" y="3404083"/>
                <a:ext cx="2268887" cy="109083"/>
                <a:chOff x="4481869" y="3404083"/>
                <a:chExt cx="2268887" cy="109083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45245C4-4840-43CB-92AB-2EF8867A492F}"/>
                    </a:ext>
                  </a:extLst>
                </p:cNvPr>
                <p:cNvCxnSpPr/>
                <p:nvPr/>
              </p:nvCxnSpPr>
              <p:spPr>
                <a:xfrm>
                  <a:off x="4560711" y="3468348"/>
                  <a:ext cx="2190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6EF8FA73-DDC6-40B5-995F-5FDD18D9A9CC}"/>
                    </a:ext>
                  </a:extLst>
                </p:cNvPr>
                <p:cNvSpPr/>
                <p:nvPr/>
              </p:nvSpPr>
              <p:spPr>
                <a:xfrm>
                  <a:off x="4481869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F1E3D6B9-B588-43EC-90D0-423E7ABD4484}"/>
                    </a:ext>
                  </a:extLst>
                </p:cNvPr>
                <p:cNvSpPr/>
                <p:nvPr/>
              </p:nvSpPr>
              <p:spPr>
                <a:xfrm>
                  <a:off x="5561771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7DF3666F-9E88-4E92-A5F3-EB658E18EA01}"/>
                    </a:ext>
                  </a:extLst>
                </p:cNvPr>
                <p:cNvSpPr/>
                <p:nvPr/>
              </p:nvSpPr>
              <p:spPr>
                <a:xfrm>
                  <a:off x="6641673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BF835A-A0C1-4127-9EE2-BE1B2A975107}"/>
                  </a:ext>
                </a:extLst>
              </p:cNvPr>
              <p:cNvSpPr txBox="1"/>
              <p:nvPr/>
            </p:nvSpPr>
            <p:spPr>
              <a:xfrm flipH="1">
                <a:off x="4403717" y="3271533"/>
                <a:ext cx="1325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버스번호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1A3B3D-544C-41DA-BEF0-A43FDFB4CFB4}"/>
                  </a:ext>
                </a:extLst>
              </p:cNvPr>
              <p:cNvSpPr txBox="1"/>
              <p:nvPr/>
            </p:nvSpPr>
            <p:spPr>
              <a:xfrm flipH="1">
                <a:off x="3809865" y="351842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출발정류소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F0B4381-807E-4C7B-AF68-C0FD78AA95AB}"/>
                  </a:ext>
                </a:extLst>
              </p:cNvPr>
              <p:cNvSpPr txBox="1"/>
              <p:nvPr/>
            </p:nvSpPr>
            <p:spPr>
              <a:xfrm flipH="1">
                <a:off x="5505413" y="3271533"/>
                <a:ext cx="1325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버스번호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14EB290-7BC3-4F6F-B492-74DA7A9BE30C}"/>
                  </a:ext>
                </a:extLst>
              </p:cNvPr>
              <p:cNvSpPr txBox="1"/>
              <p:nvPr/>
            </p:nvSpPr>
            <p:spPr>
              <a:xfrm flipH="1">
                <a:off x="4955111" y="351499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/>
                  <a:t>환승정류소</a:t>
                </a:r>
                <a:endParaRPr lang="ko-KR" altLang="en-US" sz="9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47B87F-F290-423D-9E17-7D7D56CE41B6}"/>
                  </a:ext>
                </a:extLst>
              </p:cNvPr>
              <p:cNvSpPr txBox="1"/>
              <p:nvPr/>
            </p:nvSpPr>
            <p:spPr>
              <a:xfrm flipH="1">
                <a:off x="6066893" y="351499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도착정류소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0A4A0FC-AD32-4171-9F94-FACEAE48B95B}"/>
                </a:ext>
              </a:extLst>
            </p:cNvPr>
            <p:cNvGrpSpPr/>
            <p:nvPr/>
          </p:nvGrpSpPr>
          <p:grpSpPr>
            <a:xfrm>
              <a:off x="4041422" y="3606189"/>
              <a:ext cx="3177578" cy="444378"/>
              <a:chOff x="4041422" y="3606189"/>
              <a:chExt cx="3177578" cy="44437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C72FB7-9CB6-4532-83EB-6636FEA2C0C0}"/>
                  </a:ext>
                </a:extLst>
              </p:cNvPr>
              <p:cNvSpPr txBox="1"/>
              <p:nvPr/>
            </p:nvSpPr>
            <p:spPr>
              <a:xfrm>
                <a:off x="4119266" y="3644030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버스이름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39455F-EA73-442C-B0A7-414A80987DD8}"/>
                  </a:ext>
                </a:extLst>
              </p:cNvPr>
              <p:cNvSpPr txBox="1"/>
              <p:nvPr/>
            </p:nvSpPr>
            <p:spPr>
              <a:xfrm>
                <a:off x="4119266" y="380326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버스이름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9885C9-8E0C-4153-8268-33EA0A813665}"/>
                  </a:ext>
                </a:extLst>
              </p:cNvPr>
              <p:cNvSpPr txBox="1"/>
              <p:nvPr/>
            </p:nvSpPr>
            <p:spPr>
              <a:xfrm>
                <a:off x="5050430" y="3644030"/>
                <a:ext cx="1370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출발 ⇔ 도착</a:t>
                </a:r>
                <a:r>
                  <a:rPr lang="en-US" altLang="ko-KR" sz="1000" dirty="0"/>
                  <a:t>(</a:t>
                </a:r>
                <a:r>
                  <a:rPr lang="ko-KR" altLang="en-US" sz="1000" dirty="0" err="1"/>
                  <a:t>환승지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11DFF4-151F-40AD-837C-DFF62BD023E2}"/>
                  </a:ext>
                </a:extLst>
              </p:cNvPr>
              <p:cNvSpPr txBox="1"/>
              <p:nvPr/>
            </p:nvSpPr>
            <p:spPr>
              <a:xfrm>
                <a:off x="5050430" y="3804346"/>
                <a:ext cx="9092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환승 ⇔ 도착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89BD240-6183-43FC-B3CF-277F8F3DC4E6}"/>
                  </a:ext>
                </a:extLst>
              </p:cNvPr>
              <p:cNvSpPr txBox="1"/>
              <p:nvPr/>
            </p:nvSpPr>
            <p:spPr>
              <a:xfrm>
                <a:off x="6043678" y="3812596"/>
                <a:ext cx="11753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이동 정거장 수 </a:t>
                </a:r>
                <a:r>
                  <a:rPr lang="en-US" altLang="ko-KR" sz="800" dirty="0"/>
                  <a:t>: </a:t>
                </a:r>
                <a:r>
                  <a:rPr lang="ko-KR" altLang="en-US" sz="800" dirty="0"/>
                  <a:t>○○</a:t>
                </a: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56BF00A-8325-4694-AA05-6A31D1FEB88F}"/>
                  </a:ext>
                </a:extLst>
              </p:cNvPr>
              <p:cNvCxnSpPr/>
              <p:nvPr/>
            </p:nvCxnSpPr>
            <p:spPr>
              <a:xfrm>
                <a:off x="4041422" y="3606189"/>
                <a:ext cx="30720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C886EFA-AEF5-4177-B2CE-2AEA0D37BE60}"/>
                  </a:ext>
                </a:extLst>
              </p:cNvPr>
              <p:cNvCxnSpPr/>
              <p:nvPr/>
            </p:nvCxnSpPr>
            <p:spPr>
              <a:xfrm>
                <a:off x="4896196" y="3606189"/>
                <a:ext cx="0" cy="419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2294A74-D0D1-4180-B74F-57F37B189953}"/>
              </a:ext>
            </a:extLst>
          </p:cNvPr>
          <p:cNvGrpSpPr/>
          <p:nvPr/>
        </p:nvGrpSpPr>
        <p:grpSpPr>
          <a:xfrm>
            <a:off x="3809865" y="4301284"/>
            <a:ext cx="3624754" cy="941930"/>
            <a:chOff x="3809865" y="3108637"/>
            <a:chExt cx="3624754" cy="94193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B5ECE90-F3ED-4F53-8380-25E9F74D3C6F}"/>
                </a:ext>
              </a:extLst>
            </p:cNvPr>
            <p:cNvGrpSpPr/>
            <p:nvPr/>
          </p:nvGrpSpPr>
          <p:grpSpPr>
            <a:xfrm>
              <a:off x="3809865" y="3108637"/>
              <a:ext cx="3624754" cy="477724"/>
              <a:chOff x="3809865" y="3271533"/>
              <a:chExt cx="3624754" cy="477724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68AFC9B-ED70-465E-9CFD-F68B97F7E51C}"/>
                  </a:ext>
                </a:extLst>
              </p:cNvPr>
              <p:cNvGrpSpPr/>
              <p:nvPr/>
            </p:nvGrpSpPr>
            <p:grpSpPr>
              <a:xfrm>
                <a:off x="4481869" y="3404083"/>
                <a:ext cx="2268887" cy="109083"/>
                <a:chOff x="4481869" y="3404083"/>
                <a:chExt cx="2268887" cy="109083"/>
              </a:xfrm>
            </p:grpSpPr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386A0A0E-6621-4499-BED6-94A4375466C4}"/>
                    </a:ext>
                  </a:extLst>
                </p:cNvPr>
                <p:cNvCxnSpPr/>
                <p:nvPr/>
              </p:nvCxnSpPr>
              <p:spPr>
                <a:xfrm>
                  <a:off x="4560711" y="3468348"/>
                  <a:ext cx="2190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3DF30E47-1050-474E-A90D-CC0FA70C0B72}"/>
                    </a:ext>
                  </a:extLst>
                </p:cNvPr>
                <p:cNvSpPr/>
                <p:nvPr/>
              </p:nvSpPr>
              <p:spPr>
                <a:xfrm>
                  <a:off x="4481869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3D8B0F7F-A925-42AF-86D3-FC4A273F959E}"/>
                    </a:ext>
                  </a:extLst>
                </p:cNvPr>
                <p:cNvSpPr/>
                <p:nvPr/>
              </p:nvSpPr>
              <p:spPr>
                <a:xfrm>
                  <a:off x="5561771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FFE4AEAF-6A36-4850-A9D6-E3C9558123BE}"/>
                    </a:ext>
                  </a:extLst>
                </p:cNvPr>
                <p:cNvSpPr/>
                <p:nvPr/>
              </p:nvSpPr>
              <p:spPr>
                <a:xfrm>
                  <a:off x="6641673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47D6424-1DBB-45E8-96ED-4E767CB7E55E}"/>
                  </a:ext>
                </a:extLst>
              </p:cNvPr>
              <p:cNvSpPr txBox="1"/>
              <p:nvPr/>
            </p:nvSpPr>
            <p:spPr>
              <a:xfrm flipH="1">
                <a:off x="4403717" y="3271533"/>
                <a:ext cx="1325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버스번호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F245A8-A852-4D42-AD7D-5787036BA658}"/>
                  </a:ext>
                </a:extLst>
              </p:cNvPr>
              <p:cNvSpPr txBox="1"/>
              <p:nvPr/>
            </p:nvSpPr>
            <p:spPr>
              <a:xfrm flipH="1">
                <a:off x="3809865" y="351842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출발정류소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D4D1E9-BE3D-4656-8D2D-E51D8C7259DA}"/>
                  </a:ext>
                </a:extLst>
              </p:cNvPr>
              <p:cNvSpPr txBox="1"/>
              <p:nvPr/>
            </p:nvSpPr>
            <p:spPr>
              <a:xfrm flipH="1">
                <a:off x="5505413" y="3271533"/>
                <a:ext cx="1325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버스번호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E48DE1C-C245-46A7-BDE2-DE2A3A20EB4E}"/>
                  </a:ext>
                </a:extLst>
              </p:cNvPr>
              <p:cNvSpPr txBox="1"/>
              <p:nvPr/>
            </p:nvSpPr>
            <p:spPr>
              <a:xfrm flipH="1">
                <a:off x="4955111" y="351499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/>
                  <a:t>환승정류소</a:t>
                </a:r>
                <a:endParaRPr lang="ko-KR" altLang="en-US" sz="9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4AAECF-BEC2-43DE-BAC6-4F3C3E373EB1}"/>
                  </a:ext>
                </a:extLst>
              </p:cNvPr>
              <p:cNvSpPr txBox="1"/>
              <p:nvPr/>
            </p:nvSpPr>
            <p:spPr>
              <a:xfrm flipH="1">
                <a:off x="6066893" y="351499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도착정류소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150A9D0-96D6-4428-8242-811CBF1EE127}"/>
                </a:ext>
              </a:extLst>
            </p:cNvPr>
            <p:cNvGrpSpPr/>
            <p:nvPr/>
          </p:nvGrpSpPr>
          <p:grpSpPr>
            <a:xfrm>
              <a:off x="4041422" y="3606189"/>
              <a:ext cx="3177578" cy="444378"/>
              <a:chOff x="4041422" y="3606189"/>
              <a:chExt cx="3177578" cy="444378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5C0D40-244E-4C2F-86F9-32097354AA47}"/>
                  </a:ext>
                </a:extLst>
              </p:cNvPr>
              <p:cNvSpPr txBox="1"/>
              <p:nvPr/>
            </p:nvSpPr>
            <p:spPr>
              <a:xfrm>
                <a:off x="4119266" y="3644030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버스이름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397E01-E7AF-4221-AE70-6D0EAA93B8EA}"/>
                  </a:ext>
                </a:extLst>
              </p:cNvPr>
              <p:cNvSpPr txBox="1"/>
              <p:nvPr/>
            </p:nvSpPr>
            <p:spPr>
              <a:xfrm>
                <a:off x="4119266" y="380326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버스이름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7F8CD1-32E2-4B06-A1DB-5276C8CEA1B5}"/>
                  </a:ext>
                </a:extLst>
              </p:cNvPr>
              <p:cNvSpPr txBox="1"/>
              <p:nvPr/>
            </p:nvSpPr>
            <p:spPr>
              <a:xfrm>
                <a:off x="5050430" y="3644030"/>
                <a:ext cx="1370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출발 ⇔ 도착</a:t>
                </a:r>
                <a:r>
                  <a:rPr lang="en-US" altLang="ko-KR" sz="1000" dirty="0"/>
                  <a:t>(</a:t>
                </a:r>
                <a:r>
                  <a:rPr lang="ko-KR" altLang="en-US" sz="1000" dirty="0" err="1"/>
                  <a:t>환승지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5C2FC6-4CB9-43FE-BFC5-9DDEECD6FB64}"/>
                  </a:ext>
                </a:extLst>
              </p:cNvPr>
              <p:cNvSpPr txBox="1"/>
              <p:nvPr/>
            </p:nvSpPr>
            <p:spPr>
              <a:xfrm>
                <a:off x="5050430" y="3804346"/>
                <a:ext cx="9092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출발 ⇔ 도착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CA007A3-1DBB-49EE-879B-CA34A5F138DD}"/>
                  </a:ext>
                </a:extLst>
              </p:cNvPr>
              <p:cNvSpPr txBox="1"/>
              <p:nvPr/>
            </p:nvSpPr>
            <p:spPr>
              <a:xfrm>
                <a:off x="6043678" y="3812596"/>
                <a:ext cx="11753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이동 정거장 수 </a:t>
                </a:r>
                <a:r>
                  <a:rPr lang="en-US" altLang="ko-KR" sz="800" dirty="0"/>
                  <a:t>: </a:t>
                </a:r>
                <a:r>
                  <a:rPr lang="ko-KR" altLang="en-US" sz="800" dirty="0"/>
                  <a:t>○○</a:t>
                </a: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B68B2352-C5A9-49B2-818A-C3C581E95945}"/>
                  </a:ext>
                </a:extLst>
              </p:cNvPr>
              <p:cNvCxnSpPr/>
              <p:nvPr/>
            </p:nvCxnSpPr>
            <p:spPr>
              <a:xfrm>
                <a:off x="4041422" y="3606189"/>
                <a:ext cx="30720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EF5D13CF-2F8B-4E4A-AA17-4BE2CD36D42A}"/>
                  </a:ext>
                </a:extLst>
              </p:cNvPr>
              <p:cNvCxnSpPr/>
              <p:nvPr/>
            </p:nvCxnSpPr>
            <p:spPr>
              <a:xfrm>
                <a:off x="4896196" y="3606189"/>
                <a:ext cx="0" cy="419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0B58BC-7AB0-4C69-A9B8-72A828BAC0AA}"/>
              </a:ext>
            </a:extLst>
          </p:cNvPr>
          <p:cNvGrpSpPr/>
          <p:nvPr/>
        </p:nvGrpSpPr>
        <p:grpSpPr>
          <a:xfrm>
            <a:off x="3809865" y="5496622"/>
            <a:ext cx="3624754" cy="595933"/>
            <a:chOff x="3809865" y="3108637"/>
            <a:chExt cx="3624754" cy="595933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C58BB3D-0E1D-43D6-9E01-8FC3EA905DA4}"/>
                </a:ext>
              </a:extLst>
            </p:cNvPr>
            <p:cNvGrpSpPr/>
            <p:nvPr/>
          </p:nvGrpSpPr>
          <p:grpSpPr>
            <a:xfrm>
              <a:off x="3809865" y="3108637"/>
              <a:ext cx="3624754" cy="477724"/>
              <a:chOff x="3809865" y="3271533"/>
              <a:chExt cx="3624754" cy="477724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9E69BA8C-301E-4D19-823C-9B99C11D29FD}"/>
                  </a:ext>
                </a:extLst>
              </p:cNvPr>
              <p:cNvGrpSpPr/>
              <p:nvPr/>
            </p:nvGrpSpPr>
            <p:grpSpPr>
              <a:xfrm>
                <a:off x="4481869" y="3404083"/>
                <a:ext cx="2268887" cy="109083"/>
                <a:chOff x="4481869" y="3404083"/>
                <a:chExt cx="2268887" cy="109083"/>
              </a:xfrm>
            </p:grpSpPr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4142DDD6-C510-4160-8F96-7ADB3A177F90}"/>
                    </a:ext>
                  </a:extLst>
                </p:cNvPr>
                <p:cNvCxnSpPr/>
                <p:nvPr/>
              </p:nvCxnSpPr>
              <p:spPr>
                <a:xfrm>
                  <a:off x="4560711" y="3468348"/>
                  <a:ext cx="2190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AC2CE983-36DB-4003-B3A3-4517A6D68CA0}"/>
                    </a:ext>
                  </a:extLst>
                </p:cNvPr>
                <p:cNvSpPr/>
                <p:nvPr/>
              </p:nvSpPr>
              <p:spPr>
                <a:xfrm>
                  <a:off x="4481869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F3B6727E-6E8C-4CD0-9CC8-E01380C90217}"/>
                    </a:ext>
                  </a:extLst>
                </p:cNvPr>
                <p:cNvSpPr/>
                <p:nvPr/>
              </p:nvSpPr>
              <p:spPr>
                <a:xfrm>
                  <a:off x="5561771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B632FBA8-5372-40F1-9D2B-F4495F4A4D07}"/>
                    </a:ext>
                  </a:extLst>
                </p:cNvPr>
                <p:cNvSpPr/>
                <p:nvPr/>
              </p:nvSpPr>
              <p:spPr>
                <a:xfrm>
                  <a:off x="6641673" y="3404083"/>
                  <a:ext cx="109083" cy="109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2BC87D4-F54B-4247-A567-3D61674FC419}"/>
                  </a:ext>
                </a:extLst>
              </p:cNvPr>
              <p:cNvSpPr txBox="1"/>
              <p:nvPr/>
            </p:nvSpPr>
            <p:spPr>
              <a:xfrm flipH="1">
                <a:off x="4403717" y="3271533"/>
                <a:ext cx="1325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버스번호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DA7FA9-993D-4E78-92BB-0DDED8AF22A8}"/>
                  </a:ext>
                </a:extLst>
              </p:cNvPr>
              <p:cNvSpPr txBox="1"/>
              <p:nvPr/>
            </p:nvSpPr>
            <p:spPr>
              <a:xfrm flipH="1">
                <a:off x="3809865" y="351842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출발정류소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2501C-CB81-467C-A785-C5CEDB82406D}"/>
                  </a:ext>
                </a:extLst>
              </p:cNvPr>
              <p:cNvSpPr txBox="1"/>
              <p:nvPr/>
            </p:nvSpPr>
            <p:spPr>
              <a:xfrm flipH="1">
                <a:off x="5505413" y="3271533"/>
                <a:ext cx="1325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버스번호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DD57087-7546-4AA3-92CC-A9392CB38324}"/>
                  </a:ext>
                </a:extLst>
              </p:cNvPr>
              <p:cNvSpPr txBox="1"/>
              <p:nvPr/>
            </p:nvSpPr>
            <p:spPr>
              <a:xfrm flipH="1">
                <a:off x="4955111" y="351499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/>
                  <a:t>환승정류소</a:t>
                </a:r>
                <a:endParaRPr lang="ko-KR" altLang="en-US" sz="9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EF35EF-4135-41B8-9190-F1664008C8F0}"/>
                  </a:ext>
                </a:extLst>
              </p:cNvPr>
              <p:cNvSpPr txBox="1"/>
              <p:nvPr/>
            </p:nvSpPr>
            <p:spPr>
              <a:xfrm flipH="1">
                <a:off x="6066893" y="3514995"/>
                <a:ext cx="13677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/>
                  <a:t>도착정류소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8BB382E-800A-4A7F-B03F-EB04B7E7AEF6}"/>
                </a:ext>
              </a:extLst>
            </p:cNvPr>
            <p:cNvGrpSpPr/>
            <p:nvPr/>
          </p:nvGrpSpPr>
          <p:grpSpPr>
            <a:xfrm>
              <a:off x="4041422" y="3606189"/>
              <a:ext cx="3072047" cy="98381"/>
              <a:chOff x="4041422" y="3606189"/>
              <a:chExt cx="3072047" cy="98381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D31CA42-0B76-480E-B1E8-6E95221DA00C}"/>
                  </a:ext>
                </a:extLst>
              </p:cNvPr>
              <p:cNvCxnSpPr/>
              <p:nvPr/>
            </p:nvCxnSpPr>
            <p:spPr>
              <a:xfrm>
                <a:off x="4041422" y="3606189"/>
                <a:ext cx="30720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8F045C4-5B37-4085-8065-068052968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196" y="3606189"/>
                <a:ext cx="0" cy="98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BC6BA9CB-4AD0-400D-823B-45574B433D20}"/>
              </a:ext>
            </a:extLst>
          </p:cNvPr>
          <p:cNvSpPr/>
          <p:nvPr/>
        </p:nvSpPr>
        <p:spPr>
          <a:xfrm>
            <a:off x="4009502" y="3037714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CC489A-692F-44E5-AD90-C04BEB3A7501}"/>
              </a:ext>
            </a:extLst>
          </p:cNvPr>
          <p:cNvSpPr/>
          <p:nvPr/>
        </p:nvSpPr>
        <p:spPr>
          <a:xfrm>
            <a:off x="3954203" y="3580984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B5A171C-91E7-4D35-BB85-D232A3B1C0C7}"/>
              </a:ext>
            </a:extLst>
          </p:cNvPr>
          <p:cNvSpPr/>
          <p:nvPr/>
        </p:nvSpPr>
        <p:spPr>
          <a:xfrm>
            <a:off x="7009949" y="357849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212D0B7-8AE6-4490-AE34-8DF8C3D76646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6A97C5CF-043D-4E04-B275-F9AF7D3AEAD8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21FBAA1-ED23-4B5B-AFB8-9BCBB78A8A1C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래픽 108" descr="봉투 단색으로 채워진">
              <a:extLst>
                <a:ext uri="{FF2B5EF4-FFF2-40B4-BE49-F238E27FC236}">
                  <a16:creationId xmlns:a16="http://schemas.microsoft.com/office/drawing/2014/main" id="{485CA2EA-E99F-47F3-9E88-AC11FE313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110" name="그래픽 109" descr="사용자 단색으로 채워진">
              <a:extLst>
                <a:ext uri="{FF2B5EF4-FFF2-40B4-BE49-F238E27FC236}">
                  <a16:creationId xmlns:a16="http://schemas.microsoft.com/office/drawing/2014/main" id="{D42E54E2-98CA-491F-A59A-DBD7D435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2859F4A5-EEC6-4378-B87B-0EAD321CB44F}"/>
              </a:ext>
            </a:extLst>
          </p:cNvPr>
          <p:cNvSpPr/>
          <p:nvPr/>
        </p:nvSpPr>
        <p:spPr>
          <a:xfrm>
            <a:off x="1893429" y="218222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63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09616"/>
              </p:ext>
            </p:extLst>
          </p:nvPr>
        </p:nvGraphicFramePr>
        <p:xfrm>
          <a:off x="1631504" y="1340768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친구 목록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쪽지 보내기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친구가 보낸 쪽지 목록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 ~ 6 :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즐겨찾기 페이지와 동일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C0DFC-9365-4FDF-A5F9-BC98079A5AC4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33A121-51BB-412A-8F64-122F949296C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4D552C-BB2C-413B-B8B4-487C1C2107D2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3F01A9-92A2-4E2F-BAEA-542CA91A955D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878A1E-AA0E-4C44-878A-E4582404F87B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17010-3B38-4326-9143-F7ED58328DCF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AF656B-D5D8-458F-AFF9-86BEFBDB8674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B3A53-813D-4C91-9C94-2181CD95364F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graphicFrame>
        <p:nvGraphicFramePr>
          <p:cNvPr id="49" name="Table">
            <a:extLst>
              <a:ext uri="{FF2B5EF4-FFF2-40B4-BE49-F238E27FC236}">
                <a16:creationId xmlns:a16="http://schemas.microsoft.com/office/drawing/2014/main" id="{EE1C7B9D-273B-4668-9922-77A15219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3414"/>
              </p:ext>
            </p:extLst>
          </p:nvPr>
        </p:nvGraphicFramePr>
        <p:xfrm>
          <a:off x="1631315" y="156210"/>
          <a:ext cx="8928100" cy="11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친구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쪽지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.</a:t>
                      </a:r>
                      <a:r>
                        <a:rPr lang="en-US" altLang="ko-KR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com.luxurycity.clc.controller.Member.getFriendList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/WEB-INF/views/search/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mapSearch.jsp</a:t>
                      </a:r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8F7BD79A-F784-4B3E-82AC-2ED480387519}"/>
              </a:ext>
            </a:extLst>
          </p:cNvPr>
          <p:cNvSpPr/>
          <p:nvPr/>
        </p:nvSpPr>
        <p:spPr>
          <a:xfrm>
            <a:off x="1860075" y="2892850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A1B0D-4DF4-4223-B5D5-7DAE865F666D}"/>
              </a:ext>
            </a:extLst>
          </p:cNvPr>
          <p:cNvSpPr txBox="1"/>
          <p:nvPr/>
        </p:nvSpPr>
        <p:spPr>
          <a:xfrm flipH="1">
            <a:off x="3468600" y="2279597"/>
            <a:ext cx="1459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/>
              <a:t>Freiend</a:t>
            </a:r>
            <a:r>
              <a:rPr lang="en-US" altLang="ko-KR" sz="1400" dirty="0"/>
              <a:t> List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3C694-9FD2-41ED-B363-A588823CDCE6}"/>
              </a:ext>
            </a:extLst>
          </p:cNvPr>
          <p:cNvSpPr txBox="1"/>
          <p:nvPr/>
        </p:nvSpPr>
        <p:spPr>
          <a:xfrm flipH="1">
            <a:off x="3468600" y="3880366"/>
            <a:ext cx="193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Recent Comments</a:t>
            </a:r>
            <a:endParaRPr lang="ko-KR" altLang="en-US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C7AFC-509C-460E-A9FD-9D7656D4D3C9}"/>
              </a:ext>
            </a:extLst>
          </p:cNvPr>
          <p:cNvGrpSpPr/>
          <p:nvPr/>
        </p:nvGrpSpPr>
        <p:grpSpPr>
          <a:xfrm>
            <a:off x="3543300" y="2659412"/>
            <a:ext cx="4305300" cy="437091"/>
            <a:chOff x="3543300" y="2742902"/>
            <a:chExt cx="4305300" cy="4370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7649AF8-506C-49BE-8650-30CC09A03045}"/>
                </a:ext>
              </a:extLst>
            </p:cNvPr>
            <p:cNvSpPr/>
            <p:nvPr/>
          </p:nvSpPr>
          <p:spPr>
            <a:xfrm>
              <a:off x="3543300" y="2742902"/>
              <a:ext cx="4305300" cy="43709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31204C1-5323-4387-ABBF-225A122FA481}"/>
                </a:ext>
              </a:extLst>
            </p:cNvPr>
            <p:cNvSpPr/>
            <p:nvPr/>
          </p:nvSpPr>
          <p:spPr>
            <a:xfrm>
              <a:off x="3666275" y="2807107"/>
              <a:ext cx="309200" cy="30777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FA7D9-8419-45E3-A54D-3F03C52B38DB}"/>
                </a:ext>
              </a:extLst>
            </p:cNvPr>
            <p:cNvSpPr txBox="1"/>
            <p:nvPr/>
          </p:nvSpPr>
          <p:spPr>
            <a:xfrm flipH="1">
              <a:off x="4022117" y="2788236"/>
              <a:ext cx="103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친구이름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573F14-83A4-4573-89F2-433FEBC3C985}"/>
                </a:ext>
              </a:extLst>
            </p:cNvPr>
            <p:cNvSpPr txBox="1"/>
            <p:nvPr/>
          </p:nvSpPr>
          <p:spPr>
            <a:xfrm flipH="1">
              <a:off x="5052391" y="2790049"/>
              <a:ext cx="122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친구아이디</a:t>
              </a:r>
              <a:endParaRPr lang="ko-KR" altLang="en-US" sz="16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1C9867C-1DF8-4CC0-B37A-EA26BBD49D4D}"/>
              </a:ext>
            </a:extLst>
          </p:cNvPr>
          <p:cNvGrpSpPr/>
          <p:nvPr/>
        </p:nvGrpSpPr>
        <p:grpSpPr>
          <a:xfrm>
            <a:off x="3543300" y="3098316"/>
            <a:ext cx="4305300" cy="437091"/>
            <a:chOff x="3543300" y="2742902"/>
            <a:chExt cx="4305300" cy="43709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5F6BEB-C82A-4B45-8DFF-CA1E74B42495}"/>
                </a:ext>
              </a:extLst>
            </p:cNvPr>
            <p:cNvSpPr/>
            <p:nvPr/>
          </p:nvSpPr>
          <p:spPr>
            <a:xfrm>
              <a:off x="3543300" y="2742902"/>
              <a:ext cx="4305300" cy="43709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B922C2E-3CF8-499D-9DC5-110F0923D2FB}"/>
                </a:ext>
              </a:extLst>
            </p:cNvPr>
            <p:cNvSpPr/>
            <p:nvPr/>
          </p:nvSpPr>
          <p:spPr>
            <a:xfrm>
              <a:off x="3666275" y="2807107"/>
              <a:ext cx="309200" cy="30777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5781-E87D-417E-92A9-4D8912DD5DFD}"/>
                </a:ext>
              </a:extLst>
            </p:cNvPr>
            <p:cNvSpPr txBox="1"/>
            <p:nvPr/>
          </p:nvSpPr>
          <p:spPr>
            <a:xfrm flipH="1">
              <a:off x="4022117" y="2788236"/>
              <a:ext cx="103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친구이름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ACDA9A7-3CAD-475F-A7DF-ED0E5690C716}"/>
                </a:ext>
              </a:extLst>
            </p:cNvPr>
            <p:cNvSpPr txBox="1"/>
            <p:nvPr/>
          </p:nvSpPr>
          <p:spPr>
            <a:xfrm flipH="1">
              <a:off x="5052391" y="2790049"/>
              <a:ext cx="122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친구아이디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D0C599-447F-4F84-9910-CA756AE1A943}"/>
              </a:ext>
            </a:extLst>
          </p:cNvPr>
          <p:cNvGrpSpPr/>
          <p:nvPr/>
        </p:nvGrpSpPr>
        <p:grpSpPr>
          <a:xfrm>
            <a:off x="3709854" y="4249836"/>
            <a:ext cx="3778296" cy="602200"/>
            <a:chOff x="3487648" y="4538719"/>
            <a:chExt cx="4247999" cy="67706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2216541-5BFF-4D82-B19E-F3347AF8623C}"/>
                </a:ext>
              </a:extLst>
            </p:cNvPr>
            <p:cNvSpPr/>
            <p:nvPr/>
          </p:nvSpPr>
          <p:spPr>
            <a:xfrm>
              <a:off x="3543300" y="4538719"/>
              <a:ext cx="583652" cy="58435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181461-CA92-48C9-9AE8-3EBD6379B21A}"/>
                </a:ext>
              </a:extLst>
            </p:cNvPr>
            <p:cNvSpPr txBox="1"/>
            <p:nvPr/>
          </p:nvSpPr>
          <p:spPr>
            <a:xfrm>
              <a:off x="4196141" y="4583969"/>
              <a:ext cx="1478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친구아이디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D06DD-98FD-4058-8686-7D0E15E892C7}"/>
                </a:ext>
              </a:extLst>
            </p:cNvPr>
            <p:cNvSpPr txBox="1"/>
            <p:nvPr/>
          </p:nvSpPr>
          <p:spPr>
            <a:xfrm>
              <a:off x="4240786" y="4861468"/>
              <a:ext cx="17228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메시지 내용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686C3D-B530-44DD-81D4-1F4A8AB1AD05}"/>
                </a:ext>
              </a:extLst>
            </p:cNvPr>
            <p:cNvSpPr txBox="1"/>
            <p:nvPr/>
          </p:nvSpPr>
          <p:spPr>
            <a:xfrm>
              <a:off x="6845847" y="4874511"/>
              <a:ext cx="889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작성일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A7B3C5-6747-43E0-BBDE-8C6EE4DD0EF2}"/>
                </a:ext>
              </a:extLst>
            </p:cNvPr>
            <p:cNvCxnSpPr/>
            <p:nvPr/>
          </p:nvCxnSpPr>
          <p:spPr>
            <a:xfrm>
              <a:off x="3487648" y="5215783"/>
              <a:ext cx="424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44CC489A-692F-44E5-AD90-C04BEB3A7501}"/>
              </a:ext>
            </a:extLst>
          </p:cNvPr>
          <p:cNvSpPr/>
          <p:nvPr/>
        </p:nvSpPr>
        <p:spPr>
          <a:xfrm>
            <a:off x="3446916" y="256918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" name="그래픽 19" descr="봉투 단색으로 채워진">
            <a:extLst>
              <a:ext uri="{FF2B5EF4-FFF2-40B4-BE49-F238E27FC236}">
                <a16:creationId xmlns:a16="http://schemas.microsoft.com/office/drawing/2014/main" id="{80F63D28-E70A-4AD2-9EFA-13375845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641" y="2733142"/>
            <a:ext cx="272530" cy="272530"/>
          </a:xfrm>
          <a:prstGeom prst="rect">
            <a:avLst/>
          </a:prstGeom>
        </p:spPr>
      </p:pic>
      <p:pic>
        <p:nvPicPr>
          <p:cNvPr id="74" name="그래픽 73" descr="봉투 단색으로 채워진">
            <a:extLst>
              <a:ext uri="{FF2B5EF4-FFF2-40B4-BE49-F238E27FC236}">
                <a16:creationId xmlns:a16="http://schemas.microsoft.com/office/drawing/2014/main" id="{6C5DE97B-C444-47D5-BC6B-F3ADDA62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641" y="3181261"/>
            <a:ext cx="272530" cy="27253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3B172238-B212-40A4-8130-351FA9708A07}"/>
              </a:ext>
            </a:extLst>
          </p:cNvPr>
          <p:cNvGrpSpPr/>
          <p:nvPr/>
        </p:nvGrpSpPr>
        <p:grpSpPr>
          <a:xfrm>
            <a:off x="4758346" y="5785422"/>
            <a:ext cx="1713913" cy="229683"/>
            <a:chOff x="4758346" y="5785422"/>
            <a:chExt cx="1713913" cy="22968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D77C329-4C6E-4CE6-A0A9-9E64536E907A}"/>
                </a:ext>
              </a:extLst>
            </p:cNvPr>
            <p:cNvSpPr/>
            <p:nvPr/>
          </p:nvSpPr>
          <p:spPr>
            <a:xfrm>
              <a:off x="5001031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578EDC-0779-4A4C-89B3-212C59C14CFB}"/>
                </a:ext>
              </a:extLst>
            </p:cNvPr>
            <p:cNvSpPr/>
            <p:nvPr/>
          </p:nvSpPr>
          <p:spPr>
            <a:xfrm>
              <a:off x="5243716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A540C8C-2E00-4FC6-B045-2765EBD8DB81}"/>
                </a:ext>
              </a:extLst>
            </p:cNvPr>
            <p:cNvSpPr/>
            <p:nvPr/>
          </p:nvSpPr>
          <p:spPr>
            <a:xfrm>
              <a:off x="5486401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EA28EE6-AB0C-4A02-A5B9-FA0204BF65BA}"/>
                </a:ext>
              </a:extLst>
            </p:cNvPr>
            <p:cNvSpPr/>
            <p:nvPr/>
          </p:nvSpPr>
          <p:spPr>
            <a:xfrm>
              <a:off x="5729086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695D200-9ADD-4ABE-AFE2-6C4FDE376A8B}"/>
                </a:ext>
              </a:extLst>
            </p:cNvPr>
            <p:cNvSpPr/>
            <p:nvPr/>
          </p:nvSpPr>
          <p:spPr>
            <a:xfrm>
              <a:off x="5974657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59E16C-5E1D-4203-8B34-65F89944B0F2}"/>
                </a:ext>
              </a:extLst>
            </p:cNvPr>
            <p:cNvSpPr/>
            <p:nvPr/>
          </p:nvSpPr>
          <p:spPr>
            <a:xfrm>
              <a:off x="4758346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≪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5B9B28C-AED1-46E2-A07E-41EE92B9286B}"/>
                </a:ext>
              </a:extLst>
            </p:cNvPr>
            <p:cNvSpPr/>
            <p:nvPr/>
          </p:nvSpPr>
          <p:spPr>
            <a:xfrm>
              <a:off x="6229574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≫</a:t>
              </a:r>
            </a:p>
          </p:txBody>
        </p:sp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D9A50E10-3938-4F26-A6F2-7FD6F09AC1FF}"/>
              </a:ext>
            </a:extLst>
          </p:cNvPr>
          <p:cNvSpPr/>
          <p:nvPr/>
        </p:nvSpPr>
        <p:spPr>
          <a:xfrm>
            <a:off x="3759353" y="4984921"/>
            <a:ext cx="519117" cy="5197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272B29-8879-4360-8605-DFD9069CB9EF}"/>
              </a:ext>
            </a:extLst>
          </p:cNvPr>
          <p:cNvSpPr txBox="1"/>
          <p:nvPr/>
        </p:nvSpPr>
        <p:spPr>
          <a:xfrm>
            <a:off x="4340009" y="5025168"/>
            <a:ext cx="1314802" cy="27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친구아이디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E98B45-070B-409C-9760-28CA52744B78}"/>
              </a:ext>
            </a:extLst>
          </p:cNvPr>
          <p:cNvSpPr txBox="1"/>
          <p:nvPr/>
        </p:nvSpPr>
        <p:spPr>
          <a:xfrm>
            <a:off x="4379717" y="5271983"/>
            <a:ext cx="1532311" cy="2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내용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886549-735C-40FA-9613-BB2444D44403}"/>
              </a:ext>
            </a:extLst>
          </p:cNvPr>
          <p:cNvSpPr txBox="1"/>
          <p:nvPr/>
        </p:nvSpPr>
        <p:spPr>
          <a:xfrm>
            <a:off x="6696736" y="5283584"/>
            <a:ext cx="791414" cy="2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작성일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B5A171C-91E7-4D35-BB85-D232A3B1C0C7}"/>
              </a:ext>
            </a:extLst>
          </p:cNvPr>
          <p:cNvSpPr/>
          <p:nvPr/>
        </p:nvSpPr>
        <p:spPr>
          <a:xfrm>
            <a:off x="7171733" y="263436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3F9F4A-A696-4B92-B55A-18A36FC808A7}"/>
              </a:ext>
            </a:extLst>
          </p:cNvPr>
          <p:cNvSpPr/>
          <p:nvPr/>
        </p:nvSpPr>
        <p:spPr>
          <a:xfrm>
            <a:off x="3496415" y="417091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E5F9C20-60CE-423E-9BD3-F677A036BFB4}"/>
              </a:ext>
            </a:extLst>
          </p:cNvPr>
          <p:cNvSpPr/>
          <p:nvPr/>
        </p:nvSpPr>
        <p:spPr>
          <a:xfrm>
            <a:off x="4550012" y="567834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56906B6-80A2-4AAB-A367-AF4B5E04DEA9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5517669E-52F6-4311-9D50-086C99A94BED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863CD65-19B7-46D1-BA6B-FFB46666F4CF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래픽 101" descr="봉투 단색으로 채워진">
              <a:extLst>
                <a:ext uri="{FF2B5EF4-FFF2-40B4-BE49-F238E27FC236}">
                  <a16:creationId xmlns:a16="http://schemas.microsoft.com/office/drawing/2014/main" id="{E7BD6A3C-9D32-4DCB-BD97-C880C222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103" name="그래픽 102" descr="사용자 단색으로 채워진">
              <a:extLst>
                <a:ext uri="{FF2B5EF4-FFF2-40B4-BE49-F238E27FC236}">
                  <a16:creationId xmlns:a16="http://schemas.microsoft.com/office/drawing/2014/main" id="{B762CA0F-F244-4BDC-8850-10CB84C55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2859F4A5-EEC6-4378-B87B-0EAD321CB44F}"/>
              </a:ext>
            </a:extLst>
          </p:cNvPr>
          <p:cNvSpPr/>
          <p:nvPr/>
        </p:nvSpPr>
        <p:spPr>
          <a:xfrm>
            <a:off x="1845502" y="2219496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02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46180"/>
              </p:ext>
            </p:extLst>
          </p:nvPr>
        </p:nvGraphicFramePr>
        <p:xfrm>
          <a:off x="1631504" y="1340768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이용자들의 로그를 볼 수 있다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로그아웃 기록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2, 3 :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즐겨찾기 페이지와 동일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반드시 관리자 계정으로 접속해야만 이용할 수 있는 페이지이다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C0DFC-9365-4FDF-A5F9-BC98079A5AC4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33A121-51BB-412A-8F64-122F949296C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4D552C-BB2C-413B-B8B4-487C1C2107D2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3F01A9-92A2-4E2F-BAEA-542CA91A955D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878A1E-AA0E-4C44-878A-E4582404F87B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17010-3B38-4326-9143-F7ED58328DCF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AF656B-D5D8-458F-AFF9-86BEFBDB8674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B3A53-813D-4C91-9C94-2181CD95364F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graphicFrame>
        <p:nvGraphicFramePr>
          <p:cNvPr id="49" name="Table">
            <a:extLst>
              <a:ext uri="{FF2B5EF4-FFF2-40B4-BE49-F238E27FC236}">
                <a16:creationId xmlns:a16="http://schemas.microsoft.com/office/drawing/2014/main" id="{EE1C7B9D-273B-4668-9922-77A15219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18493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.</a:t>
                      </a:r>
                      <a:r>
                        <a:rPr lang="en-US" altLang="ko-KR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com.luxurycity.clc.controller.Manager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/WEB-INF/views/manager/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Manager.jsp</a:t>
                      </a:r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9" name="그룹 98">
            <a:extLst>
              <a:ext uri="{FF2B5EF4-FFF2-40B4-BE49-F238E27FC236}">
                <a16:creationId xmlns:a16="http://schemas.microsoft.com/office/drawing/2014/main" id="{556906B6-80A2-4AAB-A367-AF4B5E04DEA9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5517669E-52F6-4311-9D50-086C99A94BED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863CD65-19B7-46D1-BA6B-FFB46666F4CF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래픽 101" descr="봉투 단색으로 채워진">
              <a:extLst>
                <a:ext uri="{FF2B5EF4-FFF2-40B4-BE49-F238E27FC236}">
                  <a16:creationId xmlns:a16="http://schemas.microsoft.com/office/drawing/2014/main" id="{E7BD6A3C-9D32-4DCB-BD97-C880C222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103" name="그래픽 102" descr="사용자 단색으로 채워진">
              <a:extLst>
                <a:ext uri="{FF2B5EF4-FFF2-40B4-BE49-F238E27FC236}">
                  <a16:creationId xmlns:a16="http://schemas.microsoft.com/office/drawing/2014/main" id="{B762CA0F-F244-4BDC-8850-10CB84C55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A7B71A-15EA-4AEB-A4E4-9CB42019F705}"/>
              </a:ext>
            </a:extLst>
          </p:cNvPr>
          <p:cNvSpPr txBox="1"/>
          <p:nvPr/>
        </p:nvSpPr>
        <p:spPr>
          <a:xfrm>
            <a:off x="4782608" y="2345664"/>
            <a:ext cx="178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관리자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358CD9-09F1-42AC-8861-CD400FE6C947}"/>
              </a:ext>
            </a:extLst>
          </p:cNvPr>
          <p:cNvSpPr/>
          <p:nvPr/>
        </p:nvSpPr>
        <p:spPr>
          <a:xfrm>
            <a:off x="4143762" y="2820826"/>
            <a:ext cx="2992144" cy="327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83156C-0CC3-4183-AAA5-FF713E035202}"/>
              </a:ext>
            </a:extLst>
          </p:cNvPr>
          <p:cNvSpPr/>
          <p:nvPr/>
        </p:nvSpPr>
        <p:spPr>
          <a:xfrm>
            <a:off x="4143762" y="2832120"/>
            <a:ext cx="2992144" cy="29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2020/XX/XX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XX:XX:XX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–</a:t>
            </a:r>
            <a:r>
              <a:rPr lang="ko-KR" altLang="en-US" sz="1200" dirty="0">
                <a:solidFill>
                  <a:schemeClr val="tx1"/>
                </a:solidFill>
              </a:rPr>
              <a:t> 로그 기록들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7FD4C9-CD48-4D5D-9705-28553F951114}"/>
              </a:ext>
            </a:extLst>
          </p:cNvPr>
          <p:cNvSpPr/>
          <p:nvPr/>
        </p:nvSpPr>
        <p:spPr>
          <a:xfrm>
            <a:off x="4143762" y="3119202"/>
            <a:ext cx="2992144" cy="29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2020/XX/XX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XX:XX:XX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–</a:t>
            </a:r>
            <a:r>
              <a:rPr lang="ko-KR" altLang="en-US" sz="1200" dirty="0">
                <a:solidFill>
                  <a:schemeClr val="tx1"/>
                </a:solidFill>
              </a:rPr>
              <a:t> 로그 기록들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996447-AA00-4CB6-9665-CF3047D09130}"/>
              </a:ext>
            </a:extLst>
          </p:cNvPr>
          <p:cNvSpPr/>
          <p:nvPr/>
        </p:nvSpPr>
        <p:spPr>
          <a:xfrm>
            <a:off x="4143762" y="3406284"/>
            <a:ext cx="2992144" cy="29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2020/XX/XX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XX:XX:XX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–</a:t>
            </a:r>
            <a:r>
              <a:rPr lang="ko-KR" altLang="en-US" sz="1200" dirty="0">
                <a:solidFill>
                  <a:schemeClr val="tx1"/>
                </a:solidFill>
              </a:rPr>
              <a:t> 로그 기록들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664D53-F141-46BA-90D2-360A81BDF84B}"/>
              </a:ext>
            </a:extLst>
          </p:cNvPr>
          <p:cNvSpPr/>
          <p:nvPr/>
        </p:nvSpPr>
        <p:spPr>
          <a:xfrm>
            <a:off x="4143762" y="3693366"/>
            <a:ext cx="2992144" cy="29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2020/XX/XX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XX:XX:XX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–</a:t>
            </a:r>
            <a:r>
              <a:rPr lang="ko-KR" altLang="en-US" sz="1200" dirty="0">
                <a:solidFill>
                  <a:schemeClr val="tx1"/>
                </a:solidFill>
              </a:rPr>
              <a:t> 로그 기록들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F7138D-E65B-415E-94FF-A9C9984BDCC4}"/>
              </a:ext>
            </a:extLst>
          </p:cNvPr>
          <p:cNvSpPr/>
          <p:nvPr/>
        </p:nvSpPr>
        <p:spPr>
          <a:xfrm>
            <a:off x="4143762" y="3980448"/>
            <a:ext cx="2992144" cy="29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2020/XX/XX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XX:XX:XX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–</a:t>
            </a:r>
            <a:r>
              <a:rPr lang="ko-KR" altLang="en-US" sz="1200" dirty="0">
                <a:solidFill>
                  <a:schemeClr val="tx1"/>
                </a:solidFill>
              </a:rPr>
              <a:t> 로그 기록들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CC489A-692F-44E5-AD90-C04BEB3A7501}"/>
              </a:ext>
            </a:extLst>
          </p:cNvPr>
          <p:cNvSpPr/>
          <p:nvPr/>
        </p:nvSpPr>
        <p:spPr>
          <a:xfrm>
            <a:off x="3968108" y="271920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B5A171C-91E7-4D35-BB85-D232A3B1C0C7}"/>
              </a:ext>
            </a:extLst>
          </p:cNvPr>
          <p:cNvSpPr/>
          <p:nvPr/>
        </p:nvSpPr>
        <p:spPr>
          <a:xfrm>
            <a:off x="1893429" y="224625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3F9F4A-A696-4B92-B55A-18A36FC808A7}"/>
              </a:ext>
            </a:extLst>
          </p:cNvPr>
          <p:cNvSpPr/>
          <p:nvPr/>
        </p:nvSpPr>
        <p:spPr>
          <a:xfrm>
            <a:off x="1811018" y="3062960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2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69650"/>
              </p:ext>
            </p:extLst>
          </p:nvPr>
        </p:nvGraphicFramePr>
        <p:xfrm>
          <a:off x="1631315" y="1340486"/>
          <a:ext cx="8925560" cy="539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메인 로고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2. 버스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정류장 선택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3. 검색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4. 로그인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. 회원가입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6.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문의게시판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7.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지도검색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8.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페이지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로그인 후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9. 회원정보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로그인 후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10. </a:t>
                      </a: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길찾기</a:t>
                      </a:r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회원정보는 로그인했을 시에만 표시되도록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9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3408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2020.11.14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com.luxurycity.clc.controller.Main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/WEB-INF/views/</a:t>
                      </a:r>
                      <a:r>
                        <a:rPr lang="en-US" altLang="ko-KR" sz="1200" dirty="0" err="1"/>
                        <a:t>main.jsp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8E1B8-C875-4D79-A533-27C5E25CB919}"/>
              </a:ext>
            </a:extLst>
          </p:cNvPr>
          <p:cNvGrpSpPr/>
          <p:nvPr/>
        </p:nvGrpSpPr>
        <p:grpSpPr>
          <a:xfrm>
            <a:off x="1893576" y="1990718"/>
            <a:ext cx="6145548" cy="4101837"/>
            <a:chOff x="1893576" y="1990718"/>
            <a:chExt cx="6145548" cy="410183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0659F6-A137-4F50-A120-710B6998C616}"/>
                </a:ext>
              </a:extLst>
            </p:cNvPr>
            <p:cNvSpPr/>
            <p:nvPr/>
          </p:nvSpPr>
          <p:spPr>
            <a:xfrm>
              <a:off x="1991544" y="2832120"/>
              <a:ext cx="1314691" cy="3260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366FCE-9291-4B6A-92E6-0AFA456B8751}"/>
                </a:ext>
              </a:extLst>
            </p:cNvPr>
            <p:cNvSpPr/>
            <p:nvPr/>
          </p:nvSpPr>
          <p:spPr>
            <a:xfrm>
              <a:off x="1991544" y="1990718"/>
              <a:ext cx="1314691" cy="8414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C8B9D21-0ED5-4279-B835-4DB9A97E7CA6}"/>
                </a:ext>
              </a:extLst>
            </p:cNvPr>
            <p:cNvSpPr/>
            <p:nvPr/>
          </p:nvSpPr>
          <p:spPr>
            <a:xfrm>
              <a:off x="4130298" y="3705299"/>
              <a:ext cx="3156598" cy="31552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9276877-44DF-431D-B8FA-055ED801CF6D}"/>
                </a:ext>
              </a:extLst>
            </p:cNvPr>
            <p:cNvGrpSpPr/>
            <p:nvPr/>
          </p:nvGrpSpPr>
          <p:grpSpPr>
            <a:xfrm>
              <a:off x="4158021" y="4127954"/>
              <a:ext cx="3029318" cy="261727"/>
              <a:chOff x="2339752" y="1080380"/>
              <a:chExt cx="6192688" cy="53502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4958277-961C-44AA-8F14-3C9046F9F0E0}"/>
                  </a:ext>
                </a:extLst>
              </p:cNvPr>
              <p:cNvSpPr/>
              <p:nvPr/>
            </p:nvSpPr>
            <p:spPr>
              <a:xfrm>
                <a:off x="2339752" y="1080388"/>
                <a:ext cx="3096344" cy="432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버스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258D620-87CD-4C14-94B5-DC6071FDF240}"/>
                  </a:ext>
                </a:extLst>
              </p:cNvPr>
              <p:cNvSpPr/>
              <p:nvPr/>
            </p:nvSpPr>
            <p:spPr>
              <a:xfrm>
                <a:off x="5436096" y="1080380"/>
                <a:ext cx="3096344" cy="432043"/>
              </a:xfrm>
              <a:prstGeom prst="rect">
                <a:avLst/>
              </a:prstGeom>
              <a:noFill/>
              <a:ln cap="flat" cmpd="sng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096344"/>
                          <a:gd name="connsiteY0" fmla="*/ 0 h 432048"/>
                          <a:gd name="connsiteX1" fmla="*/ 485094 w 3096344"/>
                          <a:gd name="connsiteY1" fmla="*/ 0 h 432048"/>
                          <a:gd name="connsiteX2" fmla="*/ 908261 w 3096344"/>
                          <a:gd name="connsiteY2" fmla="*/ 0 h 432048"/>
                          <a:gd name="connsiteX3" fmla="*/ 1486245 w 3096344"/>
                          <a:gd name="connsiteY3" fmla="*/ 0 h 432048"/>
                          <a:gd name="connsiteX4" fmla="*/ 1971339 w 3096344"/>
                          <a:gd name="connsiteY4" fmla="*/ 0 h 432048"/>
                          <a:gd name="connsiteX5" fmla="*/ 2456433 w 3096344"/>
                          <a:gd name="connsiteY5" fmla="*/ 0 h 432048"/>
                          <a:gd name="connsiteX6" fmla="*/ 3096344 w 3096344"/>
                          <a:gd name="connsiteY6" fmla="*/ 0 h 432048"/>
                          <a:gd name="connsiteX7" fmla="*/ 3096344 w 3096344"/>
                          <a:gd name="connsiteY7" fmla="*/ 432048 h 432048"/>
                          <a:gd name="connsiteX8" fmla="*/ 2580287 w 3096344"/>
                          <a:gd name="connsiteY8" fmla="*/ 432048 h 432048"/>
                          <a:gd name="connsiteX9" fmla="*/ 2157120 w 3096344"/>
                          <a:gd name="connsiteY9" fmla="*/ 432048 h 432048"/>
                          <a:gd name="connsiteX10" fmla="*/ 1641062 w 3096344"/>
                          <a:gd name="connsiteY10" fmla="*/ 432048 h 432048"/>
                          <a:gd name="connsiteX11" fmla="*/ 1125005 w 3096344"/>
                          <a:gd name="connsiteY11" fmla="*/ 432048 h 432048"/>
                          <a:gd name="connsiteX12" fmla="*/ 639911 w 3096344"/>
                          <a:gd name="connsiteY12" fmla="*/ 432048 h 432048"/>
                          <a:gd name="connsiteX13" fmla="*/ 0 w 3096344"/>
                          <a:gd name="connsiteY13" fmla="*/ 432048 h 432048"/>
                          <a:gd name="connsiteX14" fmla="*/ 0 w 3096344"/>
                          <a:gd name="connsiteY14" fmla="*/ 0 h 4320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96344" h="432048" extrusionOk="0">
                            <a:moveTo>
                              <a:pt x="0" y="0"/>
                            </a:moveTo>
                            <a:cubicBezTo>
                              <a:pt x="223832" y="-46593"/>
                              <a:pt x="303855" y="40136"/>
                              <a:pt x="485094" y="0"/>
                            </a:cubicBezTo>
                            <a:cubicBezTo>
                              <a:pt x="666333" y="-40136"/>
                              <a:pt x="742136" y="24920"/>
                              <a:pt x="908261" y="0"/>
                            </a:cubicBezTo>
                            <a:cubicBezTo>
                              <a:pt x="1074386" y="-24920"/>
                              <a:pt x="1344396" y="21121"/>
                              <a:pt x="1486245" y="0"/>
                            </a:cubicBezTo>
                            <a:cubicBezTo>
                              <a:pt x="1628094" y="-21121"/>
                              <a:pt x="1766235" y="37149"/>
                              <a:pt x="1971339" y="0"/>
                            </a:cubicBezTo>
                            <a:cubicBezTo>
                              <a:pt x="2176443" y="-37149"/>
                              <a:pt x="2267480" y="32048"/>
                              <a:pt x="2456433" y="0"/>
                            </a:cubicBezTo>
                            <a:cubicBezTo>
                              <a:pt x="2645386" y="-32048"/>
                              <a:pt x="2827699" y="39155"/>
                              <a:pt x="3096344" y="0"/>
                            </a:cubicBezTo>
                            <a:cubicBezTo>
                              <a:pt x="3122634" y="114351"/>
                              <a:pt x="3076628" y="233352"/>
                              <a:pt x="3096344" y="432048"/>
                            </a:cubicBezTo>
                            <a:cubicBezTo>
                              <a:pt x="2988285" y="460292"/>
                              <a:pt x="2687940" y="379338"/>
                              <a:pt x="2580287" y="432048"/>
                            </a:cubicBezTo>
                            <a:cubicBezTo>
                              <a:pt x="2472634" y="484758"/>
                              <a:pt x="2243385" y="396854"/>
                              <a:pt x="2157120" y="432048"/>
                            </a:cubicBezTo>
                            <a:cubicBezTo>
                              <a:pt x="2070855" y="467242"/>
                              <a:pt x="1850360" y="370140"/>
                              <a:pt x="1641062" y="432048"/>
                            </a:cubicBezTo>
                            <a:cubicBezTo>
                              <a:pt x="1431764" y="493956"/>
                              <a:pt x="1239963" y="399548"/>
                              <a:pt x="1125005" y="432048"/>
                            </a:cubicBezTo>
                            <a:cubicBezTo>
                              <a:pt x="1010047" y="464548"/>
                              <a:pt x="864078" y="401498"/>
                              <a:pt x="639911" y="432048"/>
                            </a:cubicBezTo>
                            <a:cubicBezTo>
                              <a:pt x="415744" y="462598"/>
                              <a:pt x="223059" y="400424"/>
                              <a:pt x="0" y="432048"/>
                            </a:cubicBezTo>
                            <a:cubicBezTo>
                              <a:pt x="-7013" y="297515"/>
                              <a:pt x="24546" y="1177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정류장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01FA72C-1C3F-4289-A1A4-DACFE04C31A2}"/>
                  </a:ext>
                </a:extLst>
              </p:cNvPr>
              <p:cNvCxnSpPr/>
              <p:nvPr/>
            </p:nvCxnSpPr>
            <p:spPr>
              <a:xfrm>
                <a:off x="2339752" y="1615409"/>
                <a:ext cx="3096344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358A90-A185-4059-AB5F-3C25ACB68A38}"/>
                </a:ext>
              </a:extLst>
            </p:cNvPr>
            <p:cNvSpPr/>
            <p:nvPr/>
          </p:nvSpPr>
          <p:spPr>
            <a:xfrm>
              <a:off x="1991544" y="1990718"/>
              <a:ext cx="6047580" cy="410183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E30DB0-A014-44BD-8FFF-5B508D6F4A00}"/>
                </a:ext>
              </a:extLst>
            </p:cNvPr>
            <p:cNvSpPr/>
            <p:nvPr/>
          </p:nvSpPr>
          <p:spPr>
            <a:xfrm>
              <a:off x="4095050" y="4048050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0FF0CF7-22DD-493D-983F-5E81E5788CFA}"/>
                </a:ext>
              </a:extLst>
            </p:cNvPr>
            <p:cNvSpPr/>
            <p:nvPr/>
          </p:nvSpPr>
          <p:spPr>
            <a:xfrm>
              <a:off x="1991544" y="1990718"/>
              <a:ext cx="6047580" cy="194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8E87561-62B2-4A0A-80D4-F6887F09B4AA}"/>
                </a:ext>
              </a:extLst>
            </p:cNvPr>
            <p:cNvSpPr/>
            <p:nvPr/>
          </p:nvSpPr>
          <p:spPr>
            <a:xfrm>
              <a:off x="2204634" y="2518263"/>
              <a:ext cx="375834" cy="16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Login</a:t>
              </a:r>
              <a:endParaRPr lang="ko-KR" altLang="en-US" sz="5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E933655-0650-430D-BD14-A0724C640A46}"/>
                </a:ext>
              </a:extLst>
            </p:cNvPr>
            <p:cNvSpPr/>
            <p:nvPr/>
          </p:nvSpPr>
          <p:spPr>
            <a:xfrm>
              <a:off x="2680722" y="2518263"/>
              <a:ext cx="375834" cy="16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Join</a:t>
              </a:r>
              <a:endParaRPr lang="ko-KR" altLang="en-US" sz="500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DBB26E4-6F40-4262-92E2-EAA9F1C2133B}"/>
                </a:ext>
              </a:extLst>
            </p:cNvPr>
            <p:cNvSpPr/>
            <p:nvPr/>
          </p:nvSpPr>
          <p:spPr>
            <a:xfrm>
              <a:off x="6621651" y="3705299"/>
              <a:ext cx="665244" cy="315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검색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6CA0C5-C21D-47A5-B3DF-30DFAFC9C81E}"/>
                </a:ext>
              </a:extLst>
            </p:cNvPr>
            <p:cNvSpPr/>
            <p:nvPr/>
          </p:nvSpPr>
          <p:spPr>
            <a:xfrm>
              <a:off x="1991544" y="3181806"/>
              <a:ext cx="1314691" cy="1774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문의게시판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432D50-C96E-4456-B3B4-09DA5A3D181E}"/>
                </a:ext>
              </a:extLst>
            </p:cNvPr>
            <p:cNvSpPr/>
            <p:nvPr/>
          </p:nvSpPr>
          <p:spPr>
            <a:xfrm>
              <a:off x="1991544" y="3468348"/>
              <a:ext cx="1314691" cy="1774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지도검색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718CAC8-A7A6-4DF3-B26F-E3AFE8C1DFAE}"/>
                </a:ext>
              </a:extLst>
            </p:cNvPr>
            <p:cNvSpPr/>
            <p:nvPr/>
          </p:nvSpPr>
          <p:spPr>
            <a:xfrm>
              <a:off x="1991544" y="3764646"/>
              <a:ext cx="1314691" cy="1774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즐겨찾기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49C89C6-0CE6-4B7E-9F54-6D45F5231F0C}"/>
                </a:ext>
              </a:extLst>
            </p:cNvPr>
            <p:cNvSpPr/>
            <p:nvPr/>
          </p:nvSpPr>
          <p:spPr>
            <a:xfrm>
              <a:off x="1991544" y="3946043"/>
              <a:ext cx="1314691" cy="1774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회원정보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97C3C24-1604-4014-8046-5CA0B0CFF078}"/>
                </a:ext>
              </a:extLst>
            </p:cNvPr>
            <p:cNvSpPr/>
            <p:nvPr/>
          </p:nvSpPr>
          <p:spPr>
            <a:xfrm>
              <a:off x="4295142" y="3094738"/>
              <a:ext cx="2145130" cy="478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6C71766-3601-4642-8DF9-00B429C04478}"/>
                </a:ext>
              </a:extLst>
            </p:cNvPr>
            <p:cNvSpPr/>
            <p:nvPr/>
          </p:nvSpPr>
          <p:spPr>
            <a:xfrm>
              <a:off x="6637227" y="3227341"/>
              <a:ext cx="634092" cy="213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길찾기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B753C91-C4B8-4751-AE77-33D4745C6905}"/>
                </a:ext>
              </a:extLst>
            </p:cNvPr>
            <p:cNvSpPr/>
            <p:nvPr/>
          </p:nvSpPr>
          <p:spPr>
            <a:xfrm>
              <a:off x="4302172" y="2976061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8A93687-1997-4F7E-B7E0-274D45E8CDA8}"/>
                </a:ext>
              </a:extLst>
            </p:cNvPr>
            <p:cNvSpPr/>
            <p:nvPr/>
          </p:nvSpPr>
          <p:spPr>
            <a:xfrm>
              <a:off x="7108229" y="3546605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BAF5094-7663-494B-AFC6-39CA059A62FB}"/>
                </a:ext>
              </a:extLst>
            </p:cNvPr>
            <p:cNvSpPr/>
            <p:nvPr/>
          </p:nvSpPr>
          <p:spPr>
            <a:xfrm>
              <a:off x="2073165" y="2347524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12E852-E608-413E-B292-CE3F8B56DD27}"/>
                </a:ext>
              </a:extLst>
            </p:cNvPr>
            <p:cNvSpPr/>
            <p:nvPr/>
          </p:nvSpPr>
          <p:spPr>
            <a:xfrm>
              <a:off x="2605701" y="2338377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4600192-0CE7-4E6B-8D32-AE1945F76189}"/>
                </a:ext>
              </a:extLst>
            </p:cNvPr>
            <p:cNvSpPr/>
            <p:nvPr/>
          </p:nvSpPr>
          <p:spPr>
            <a:xfrm>
              <a:off x="1893576" y="3053778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936814C-8785-45FF-959B-5280C793B2E7}"/>
                </a:ext>
              </a:extLst>
            </p:cNvPr>
            <p:cNvSpPr/>
            <p:nvPr/>
          </p:nvSpPr>
          <p:spPr>
            <a:xfrm>
              <a:off x="1906012" y="3400292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98F7968-B862-42F8-B323-8612B4FC7B07}"/>
                </a:ext>
              </a:extLst>
            </p:cNvPr>
            <p:cNvSpPr/>
            <p:nvPr/>
          </p:nvSpPr>
          <p:spPr>
            <a:xfrm>
              <a:off x="1906012" y="3691792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B26138E-95E0-4F52-B5EF-67A9AB02C749}"/>
                </a:ext>
              </a:extLst>
            </p:cNvPr>
            <p:cNvSpPr/>
            <p:nvPr/>
          </p:nvSpPr>
          <p:spPr>
            <a:xfrm>
              <a:off x="1906012" y="4020354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7FCB26A-CDA7-4E32-8A36-5C93A24C8312}"/>
                </a:ext>
              </a:extLst>
            </p:cNvPr>
            <p:cNvSpPr/>
            <p:nvPr/>
          </p:nvSpPr>
          <p:spPr>
            <a:xfrm>
              <a:off x="7185983" y="3041766"/>
              <a:ext cx="324073" cy="3240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">
            <a:extLst>
              <a:ext uri="{FF2B5EF4-FFF2-40B4-BE49-F238E27FC236}">
                <a16:creationId xmlns:a16="http://schemas.microsoft.com/office/drawing/2014/main" id="{9C87BA19-1D4B-460F-8EB4-B294353D9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86171"/>
              </p:ext>
            </p:extLst>
          </p:nvPr>
        </p:nvGraphicFramePr>
        <p:xfrm>
          <a:off x="1631315" y="1460440"/>
          <a:ext cx="8925560" cy="528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33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2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아이디입력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비밀번호 입력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로그인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아이디찾기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이동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비밀번호찾기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이동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회원가입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9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이메일 인증 실패 시 회원 가입이 처리되지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63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39191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/>
                        <a:t>20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/>
                        <a:t>11</a:t>
                      </a:r>
                      <a:r>
                        <a:rPr lang="en-US" altLang="ko-KR" sz="1400" dirty="0"/>
                        <a:t>. 1</a:t>
                      </a:r>
                      <a:r>
                        <a:rPr lang="ko-KR" altLang="en-US" sz="1400"/>
                        <a:t>4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com.luxurycity.clc.controller.Member.login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8791D67-6256-4454-969D-16E6EA27F47B}"/>
              </a:ext>
            </a:extLst>
          </p:cNvPr>
          <p:cNvSpPr/>
          <p:nvPr/>
        </p:nvSpPr>
        <p:spPr>
          <a:xfrm>
            <a:off x="7194698" y="931086"/>
            <a:ext cx="3469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/>
              <a:t>/WEB-INF/views/member/</a:t>
            </a:r>
            <a:r>
              <a:rPr lang="en-US" altLang="ko-KR" sz="1100" dirty="0" err="1"/>
              <a:t>Login.jsp</a:t>
            </a:r>
            <a:endParaRPr lang="ko-KR" altLang="en-US" sz="11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06C3DB-58FC-4F7D-82F7-154E432C7A7B}"/>
              </a:ext>
            </a:extLst>
          </p:cNvPr>
          <p:cNvGrpSpPr/>
          <p:nvPr/>
        </p:nvGrpSpPr>
        <p:grpSpPr>
          <a:xfrm>
            <a:off x="1991544" y="1990718"/>
            <a:ext cx="6047580" cy="4101837"/>
            <a:chOff x="1991544" y="1990718"/>
            <a:chExt cx="6047580" cy="41018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9E5B4C-C2D1-4068-88BA-E71A23B84E04}"/>
                </a:ext>
              </a:extLst>
            </p:cNvPr>
            <p:cNvSpPr/>
            <p:nvPr/>
          </p:nvSpPr>
          <p:spPr>
            <a:xfrm>
              <a:off x="1991544" y="1990718"/>
              <a:ext cx="6047580" cy="410183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1300B1-D479-453B-B3B4-DBA7DAF52679}"/>
                </a:ext>
              </a:extLst>
            </p:cNvPr>
            <p:cNvSpPr/>
            <p:nvPr/>
          </p:nvSpPr>
          <p:spPr>
            <a:xfrm>
              <a:off x="1991544" y="1990718"/>
              <a:ext cx="6047580" cy="194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E8BD08-F970-4F6D-99AB-EE97ADA84B8E}"/>
                </a:ext>
              </a:extLst>
            </p:cNvPr>
            <p:cNvSpPr/>
            <p:nvPr/>
          </p:nvSpPr>
          <p:spPr>
            <a:xfrm>
              <a:off x="3957201" y="3400818"/>
              <a:ext cx="2321391" cy="1940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FF23734-D080-450A-AF78-C673EABC735C}"/>
                </a:ext>
              </a:extLst>
            </p:cNvPr>
            <p:cNvSpPr/>
            <p:nvPr/>
          </p:nvSpPr>
          <p:spPr>
            <a:xfrm>
              <a:off x="3957201" y="3654034"/>
              <a:ext cx="2321391" cy="1940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2CCE1D4-8C08-44C3-BFE9-226705034155}"/>
                </a:ext>
              </a:extLst>
            </p:cNvPr>
            <p:cNvSpPr/>
            <p:nvPr/>
          </p:nvSpPr>
          <p:spPr>
            <a:xfrm>
              <a:off x="3957201" y="4027322"/>
              <a:ext cx="2321391" cy="19406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로그인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72A50C2-743B-48D8-9405-605E9CFC7B83}"/>
                </a:ext>
              </a:extLst>
            </p:cNvPr>
            <p:cNvSpPr/>
            <p:nvPr/>
          </p:nvSpPr>
          <p:spPr>
            <a:xfrm>
              <a:off x="3738798" y="3201333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BC64783-CBAF-4D08-8EEB-33A86989652F}"/>
                </a:ext>
              </a:extLst>
            </p:cNvPr>
            <p:cNvSpPr/>
            <p:nvPr/>
          </p:nvSpPr>
          <p:spPr>
            <a:xfrm>
              <a:off x="3738798" y="3585852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690205B-E428-43EC-B016-9CB48B17D61F}"/>
                </a:ext>
              </a:extLst>
            </p:cNvPr>
            <p:cNvSpPr/>
            <p:nvPr/>
          </p:nvSpPr>
          <p:spPr>
            <a:xfrm>
              <a:off x="6147123" y="3946411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2A9B147-4773-410A-B7F0-55E2448BEFA2}"/>
                </a:ext>
              </a:extLst>
            </p:cNvPr>
            <p:cNvSpPr/>
            <p:nvPr/>
          </p:nvSpPr>
          <p:spPr>
            <a:xfrm>
              <a:off x="4012181" y="4298345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B1AD7E5-1E9F-4C5F-A391-3F353135039F}"/>
                </a:ext>
              </a:extLst>
            </p:cNvPr>
            <p:cNvSpPr/>
            <p:nvPr/>
          </p:nvSpPr>
          <p:spPr>
            <a:xfrm>
              <a:off x="4741156" y="4533516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EE7A15-6BC4-48FA-ABDE-9362A2DD4104}"/>
                </a:ext>
              </a:extLst>
            </p:cNvPr>
            <p:cNvSpPr txBox="1"/>
            <p:nvPr/>
          </p:nvSpPr>
          <p:spPr>
            <a:xfrm>
              <a:off x="4722403" y="2965549"/>
              <a:ext cx="790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LOGIN</a:t>
              </a:r>
              <a:endParaRPr lang="ko-KR" alt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0DB31D-5B3E-4D56-9D60-55C764F8A87B}"/>
                </a:ext>
              </a:extLst>
            </p:cNvPr>
            <p:cNvSpPr txBox="1"/>
            <p:nvPr/>
          </p:nvSpPr>
          <p:spPr>
            <a:xfrm>
              <a:off x="4141826" y="4373943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아이디찾기</a:t>
              </a:r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28C8B-EB9B-42DD-B72F-725E58FA8E69}"/>
                </a:ext>
              </a:extLst>
            </p:cNvPr>
            <p:cNvSpPr txBox="1"/>
            <p:nvPr/>
          </p:nvSpPr>
          <p:spPr>
            <a:xfrm>
              <a:off x="4739332" y="4373943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비밀번호찾기</a:t>
              </a:r>
              <a:endParaRPr lang="ko-KR" altLang="en-US" sz="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093ED8-3B76-435B-87D1-9610EF5F87D5}"/>
                </a:ext>
              </a:extLst>
            </p:cNvPr>
            <p:cNvSpPr txBox="1"/>
            <p:nvPr/>
          </p:nvSpPr>
          <p:spPr>
            <a:xfrm>
              <a:off x="5452254" y="4373943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회원가입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5E4D005-BA90-40AF-8E2D-E8F045276D62}"/>
                </a:ext>
              </a:extLst>
            </p:cNvPr>
            <p:cNvSpPr/>
            <p:nvPr/>
          </p:nvSpPr>
          <p:spPr>
            <a:xfrm>
              <a:off x="5962561" y="4429814"/>
              <a:ext cx="262938" cy="2629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25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54264"/>
              </p:ext>
            </p:extLst>
          </p:nvPr>
        </p:nvGraphicFramePr>
        <p:xfrm>
          <a:off x="1631315" y="1340486"/>
          <a:ext cx="8925560" cy="539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이메일 입력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아이디 찾기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로그인창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9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7453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찾기페이지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권영선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2020.11.14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com.luxurycity.clc.controller.Member.findPage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/WEB-INF/views/member/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FindPage.jsp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E82ED-1BE7-4D2C-A353-7D3E15945A4E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992D44-0334-4990-9A0F-522AD61CBEA7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063B8B-F7D6-4969-80E6-A599D87FCF4E}"/>
              </a:ext>
            </a:extLst>
          </p:cNvPr>
          <p:cNvSpPr/>
          <p:nvPr/>
        </p:nvSpPr>
        <p:spPr>
          <a:xfrm>
            <a:off x="3957201" y="3400818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768A9-95DB-4E7D-A010-29E2E502686B}"/>
              </a:ext>
            </a:extLst>
          </p:cNvPr>
          <p:cNvSpPr/>
          <p:nvPr/>
        </p:nvSpPr>
        <p:spPr>
          <a:xfrm>
            <a:off x="3957201" y="3737045"/>
            <a:ext cx="2321391" cy="1940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아이디 찾기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F57027-EFD0-4621-9C1C-3377CB1E4809}"/>
              </a:ext>
            </a:extLst>
          </p:cNvPr>
          <p:cNvSpPr/>
          <p:nvPr/>
        </p:nvSpPr>
        <p:spPr>
          <a:xfrm>
            <a:off x="3957201" y="4027322"/>
            <a:ext cx="2321391" cy="1940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로그인으로 이동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58CFF4-6686-4A2B-B6BF-FE4B62125F80}"/>
              </a:ext>
            </a:extLst>
          </p:cNvPr>
          <p:cNvSpPr/>
          <p:nvPr/>
        </p:nvSpPr>
        <p:spPr>
          <a:xfrm>
            <a:off x="3738798" y="320133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F363EA4-890D-454C-90C3-C6FBC3E15342}"/>
              </a:ext>
            </a:extLst>
          </p:cNvPr>
          <p:cNvSpPr/>
          <p:nvPr/>
        </p:nvSpPr>
        <p:spPr>
          <a:xfrm>
            <a:off x="3738798" y="358585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6EE8F19-6CCD-412B-ADDF-D22A3662E6E9}"/>
              </a:ext>
            </a:extLst>
          </p:cNvPr>
          <p:cNvSpPr/>
          <p:nvPr/>
        </p:nvSpPr>
        <p:spPr>
          <a:xfrm>
            <a:off x="6147123" y="394641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F4E5BD-8F6B-4D3A-86F6-927E38268DE1}"/>
              </a:ext>
            </a:extLst>
          </p:cNvPr>
          <p:cNvSpPr txBox="1"/>
          <p:nvPr/>
        </p:nvSpPr>
        <p:spPr>
          <a:xfrm>
            <a:off x="4476534" y="296554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아이디 찾기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559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85379"/>
              </p:ext>
            </p:extLst>
          </p:nvPr>
        </p:nvGraphicFramePr>
        <p:xfrm>
          <a:off x="1631315" y="1340486"/>
          <a:ext cx="8925560" cy="539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아이디 입력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확인질문 선택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질문 정답 입력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제출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로그인창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9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10996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찾기페이지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권영선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2020.11.14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com.luxurycity.clc.controller.Member.findPage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/WEB-INF/views/member/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FindPage.jsp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E82ED-1BE7-4D2C-A353-7D3E15945A4E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992D44-0334-4990-9A0F-522AD61CBEA7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063B8B-F7D6-4969-80E6-A599D87FCF4E}"/>
              </a:ext>
            </a:extLst>
          </p:cNvPr>
          <p:cNvSpPr/>
          <p:nvPr/>
        </p:nvSpPr>
        <p:spPr>
          <a:xfrm>
            <a:off x="3957201" y="3400818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768A9-95DB-4E7D-A010-29E2E502686B}"/>
              </a:ext>
            </a:extLst>
          </p:cNvPr>
          <p:cNvSpPr/>
          <p:nvPr/>
        </p:nvSpPr>
        <p:spPr>
          <a:xfrm>
            <a:off x="3957201" y="4342184"/>
            <a:ext cx="2321391" cy="1940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F57027-EFD0-4621-9C1C-3377CB1E4809}"/>
              </a:ext>
            </a:extLst>
          </p:cNvPr>
          <p:cNvSpPr/>
          <p:nvPr/>
        </p:nvSpPr>
        <p:spPr>
          <a:xfrm>
            <a:off x="3957201" y="4632461"/>
            <a:ext cx="2321391" cy="1940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로그인으로 이동</a:t>
            </a:r>
            <a:endParaRPr lang="ko-KR" altLang="en-US" sz="11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58CFF4-6686-4A2B-B6BF-FE4B62125F80}"/>
              </a:ext>
            </a:extLst>
          </p:cNvPr>
          <p:cNvSpPr/>
          <p:nvPr/>
        </p:nvSpPr>
        <p:spPr>
          <a:xfrm>
            <a:off x="3738798" y="320133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F4E5BD-8F6B-4D3A-86F6-927E38268DE1}"/>
              </a:ext>
            </a:extLst>
          </p:cNvPr>
          <p:cNvSpPr txBox="1"/>
          <p:nvPr/>
        </p:nvSpPr>
        <p:spPr>
          <a:xfrm>
            <a:off x="4373942" y="29655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비밀번호 찾기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A0E7F4-0DFD-4235-9797-941BA80A1D41}"/>
              </a:ext>
            </a:extLst>
          </p:cNvPr>
          <p:cNvSpPr/>
          <p:nvPr/>
        </p:nvSpPr>
        <p:spPr>
          <a:xfrm>
            <a:off x="3957201" y="3706144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549EF41-3E53-47E7-8CDE-E3E37572963A}"/>
              </a:ext>
            </a:extLst>
          </p:cNvPr>
          <p:cNvSpPr/>
          <p:nvPr/>
        </p:nvSpPr>
        <p:spPr>
          <a:xfrm>
            <a:off x="3957201" y="4023645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F363EA4-890D-454C-90C3-C6FBC3E15342}"/>
              </a:ext>
            </a:extLst>
          </p:cNvPr>
          <p:cNvSpPr/>
          <p:nvPr/>
        </p:nvSpPr>
        <p:spPr>
          <a:xfrm>
            <a:off x="3738798" y="364530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6EE8F19-6CCD-412B-ADDF-D22A3662E6E9}"/>
              </a:ext>
            </a:extLst>
          </p:cNvPr>
          <p:cNvSpPr/>
          <p:nvPr/>
        </p:nvSpPr>
        <p:spPr>
          <a:xfrm>
            <a:off x="3738798" y="399374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2F25FC-AA59-449B-8055-5C6B7317B86E}"/>
              </a:ext>
            </a:extLst>
          </p:cNvPr>
          <p:cNvSpPr/>
          <p:nvPr/>
        </p:nvSpPr>
        <p:spPr>
          <a:xfrm>
            <a:off x="6147123" y="428946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EB44CA-5C86-4BE2-842B-E7B6C351D111}"/>
              </a:ext>
            </a:extLst>
          </p:cNvPr>
          <p:cNvSpPr/>
          <p:nvPr/>
        </p:nvSpPr>
        <p:spPr>
          <a:xfrm>
            <a:off x="6147123" y="469505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">
            <a:extLst>
              <a:ext uri="{FF2B5EF4-FFF2-40B4-BE49-F238E27FC236}">
                <a16:creationId xmlns:a16="http://schemas.microsoft.com/office/drawing/2014/main" id="{9C87BA19-1D4B-460F-8EB4-B294353D9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80768"/>
              </p:ext>
            </p:extLst>
          </p:nvPr>
        </p:nvGraphicFramePr>
        <p:xfrm>
          <a:off x="1631315" y="1503776"/>
          <a:ext cx="8925560" cy="524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6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3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아이디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비번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비번확인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이름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메일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성별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비번확인질문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정답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이메일 인증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회원가입버튼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54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이메일 인증 실패 시 회원 가입이 처리되지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63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24415"/>
              </p:ext>
            </p:extLst>
          </p:nvPr>
        </p:nvGraphicFramePr>
        <p:xfrm>
          <a:off x="1631315" y="156210"/>
          <a:ext cx="8928100" cy="122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/>
                        <a:t>20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/>
                        <a:t>11</a:t>
                      </a:r>
                      <a:r>
                        <a:rPr lang="en-US" altLang="ko-KR" sz="1400" dirty="0"/>
                        <a:t>. 1</a:t>
                      </a:r>
                      <a:r>
                        <a:rPr lang="ko-KR" altLang="en-US" sz="1400"/>
                        <a:t>4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com.luxurycity.clc.controller.member.Join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8791D67-6256-4454-969D-16E6EA27F47B}"/>
              </a:ext>
            </a:extLst>
          </p:cNvPr>
          <p:cNvSpPr/>
          <p:nvPr/>
        </p:nvSpPr>
        <p:spPr>
          <a:xfrm>
            <a:off x="7194698" y="931086"/>
            <a:ext cx="3469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/>
              <a:t>/WEB-INF/views/member/</a:t>
            </a:r>
            <a:r>
              <a:rPr lang="en-US" altLang="ko-KR" sz="1100" dirty="0" err="1"/>
              <a:t>Join.jsp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9E5B4C-C2D1-4068-88BA-E71A23B84E04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300B1-D479-453B-B3B4-DBA7DAF52679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AE8BD08-F970-4F6D-99AB-EE97ADA84B8E}"/>
              </a:ext>
            </a:extLst>
          </p:cNvPr>
          <p:cNvSpPr/>
          <p:nvPr/>
        </p:nvSpPr>
        <p:spPr>
          <a:xfrm>
            <a:off x="3957201" y="2942584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FF23734-D080-450A-AF78-C673EABC735C}"/>
              </a:ext>
            </a:extLst>
          </p:cNvPr>
          <p:cNvSpPr/>
          <p:nvPr/>
        </p:nvSpPr>
        <p:spPr>
          <a:xfrm>
            <a:off x="3957201" y="3195800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8CF4E3-6C46-402A-9316-DF447C70E5D4}"/>
              </a:ext>
            </a:extLst>
          </p:cNvPr>
          <p:cNvSpPr/>
          <p:nvPr/>
        </p:nvSpPr>
        <p:spPr>
          <a:xfrm>
            <a:off x="3957201" y="3449016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A924B06-2306-427C-8C0A-1ADB37A814D0}"/>
              </a:ext>
            </a:extLst>
          </p:cNvPr>
          <p:cNvSpPr/>
          <p:nvPr/>
        </p:nvSpPr>
        <p:spPr>
          <a:xfrm>
            <a:off x="3957201" y="3814572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DD334D-579C-479D-B6CC-2F63ACC7A616}"/>
              </a:ext>
            </a:extLst>
          </p:cNvPr>
          <p:cNvSpPr/>
          <p:nvPr/>
        </p:nvSpPr>
        <p:spPr>
          <a:xfrm>
            <a:off x="3957201" y="4067788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15CF7F9-3DC7-405D-A89A-9C5F57C89AA0}"/>
              </a:ext>
            </a:extLst>
          </p:cNvPr>
          <p:cNvSpPr/>
          <p:nvPr/>
        </p:nvSpPr>
        <p:spPr>
          <a:xfrm>
            <a:off x="3957201" y="4321004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8E547C8-0F95-4326-9A19-E722D9D6287A}"/>
              </a:ext>
            </a:extLst>
          </p:cNvPr>
          <p:cNvSpPr/>
          <p:nvPr/>
        </p:nvSpPr>
        <p:spPr>
          <a:xfrm>
            <a:off x="3957201" y="4705443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D3E4C64-9894-4457-A17F-AF1147334CB8}"/>
              </a:ext>
            </a:extLst>
          </p:cNvPr>
          <p:cNvSpPr/>
          <p:nvPr/>
        </p:nvSpPr>
        <p:spPr>
          <a:xfrm>
            <a:off x="3957201" y="4961778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A096487-3B50-47EC-A821-0E06326F16C5}"/>
              </a:ext>
            </a:extLst>
          </p:cNvPr>
          <p:cNvSpPr/>
          <p:nvPr/>
        </p:nvSpPr>
        <p:spPr>
          <a:xfrm>
            <a:off x="3957201" y="5318120"/>
            <a:ext cx="2321391" cy="194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2CCE1D4-8C08-44C3-BFE9-226705034155}"/>
              </a:ext>
            </a:extLst>
          </p:cNvPr>
          <p:cNvSpPr/>
          <p:nvPr/>
        </p:nvSpPr>
        <p:spPr>
          <a:xfrm>
            <a:off x="3957201" y="5674462"/>
            <a:ext cx="2321391" cy="19406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가입하기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72A50C2-743B-48D8-9405-605E9CFC7B83}"/>
              </a:ext>
            </a:extLst>
          </p:cNvPr>
          <p:cNvSpPr/>
          <p:nvPr/>
        </p:nvSpPr>
        <p:spPr>
          <a:xfrm>
            <a:off x="3738798" y="2743099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BC64783-CBAF-4D08-8EEB-33A86989652F}"/>
              </a:ext>
            </a:extLst>
          </p:cNvPr>
          <p:cNvSpPr/>
          <p:nvPr/>
        </p:nvSpPr>
        <p:spPr>
          <a:xfrm>
            <a:off x="3738798" y="3753799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690205B-E428-43EC-B016-9CB48B17D61F}"/>
              </a:ext>
            </a:extLst>
          </p:cNvPr>
          <p:cNvSpPr/>
          <p:nvPr/>
        </p:nvSpPr>
        <p:spPr>
          <a:xfrm>
            <a:off x="3738798" y="4633886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2A9B147-4773-410A-B7F0-55E2448BEFA2}"/>
              </a:ext>
            </a:extLst>
          </p:cNvPr>
          <p:cNvSpPr/>
          <p:nvPr/>
        </p:nvSpPr>
        <p:spPr>
          <a:xfrm>
            <a:off x="3738798" y="520682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B1AD7E5-1E9F-4C5F-A391-3F353135039F}"/>
              </a:ext>
            </a:extLst>
          </p:cNvPr>
          <p:cNvSpPr/>
          <p:nvPr/>
        </p:nvSpPr>
        <p:spPr>
          <a:xfrm>
            <a:off x="6196699" y="566603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E7A15-6BC4-48FA-ABDE-9362A2DD4104}"/>
              </a:ext>
            </a:extLst>
          </p:cNvPr>
          <p:cNvSpPr txBox="1"/>
          <p:nvPr/>
        </p:nvSpPr>
        <p:spPr>
          <a:xfrm>
            <a:off x="4802745" y="250731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JOIN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72300"/>
              </p:ext>
            </p:extLst>
          </p:nvPr>
        </p:nvGraphicFramePr>
        <p:xfrm>
          <a:off x="1631315" y="1340486"/>
          <a:ext cx="8925560" cy="539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버스 즐겨찾기 영역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정류소 즐겨찾기 영역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버스 즐겨찾기 목록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정류소 즐겨찾기 목록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페이징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로그아웃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쪽지보내기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친구추가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문의게시판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지도검색 페이지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회원정보 페이지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3, 4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번 클릭 시 각각 버스 상세페이지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정류소 상세페이지로 이동한다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9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88051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즐겨찾기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2020.11.14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com.luxurycity.clc.controller.Member.myPage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/WEB-INF/views/member/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MyPage.jsp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0659F6-A137-4F50-A120-710B6998C616}"/>
              </a:ext>
            </a:extLst>
          </p:cNvPr>
          <p:cNvSpPr/>
          <p:nvPr/>
        </p:nvSpPr>
        <p:spPr>
          <a:xfrm>
            <a:off x="1991543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366FCE-9291-4B6A-92E6-0AFA456B875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358A90-A185-4059-AB5F-3C25ACB68A38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0CF7-22DD-493D-983F-5E81E5788CFA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CA0C5-C21D-47A5-B3DF-30DFAFC9C81E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432D50-C96E-4456-B3B4-09DA5A3D181E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18CAC8-A7A6-4DF3-B26F-E3AFE8C1DFAE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9C89C6-0CE6-4B7E-9F54-6D45F5231F0C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98F7968-B862-42F8-B323-8612B4FC7B07}"/>
              </a:ext>
            </a:extLst>
          </p:cNvPr>
          <p:cNvSpPr/>
          <p:nvPr/>
        </p:nvSpPr>
        <p:spPr>
          <a:xfrm>
            <a:off x="1873803" y="312871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0A310F-1FF6-45A6-B357-124DBF7634F7}"/>
              </a:ext>
            </a:extLst>
          </p:cNvPr>
          <p:cNvSpPr/>
          <p:nvPr/>
        </p:nvSpPr>
        <p:spPr>
          <a:xfrm>
            <a:off x="5001031" y="5785422"/>
            <a:ext cx="242685" cy="229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B60DA4-24DA-4053-A99C-3A34F317E71F}"/>
              </a:ext>
            </a:extLst>
          </p:cNvPr>
          <p:cNvSpPr/>
          <p:nvPr/>
        </p:nvSpPr>
        <p:spPr>
          <a:xfrm>
            <a:off x="5243716" y="5785422"/>
            <a:ext cx="242685" cy="229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6C0449-8017-4DC4-AF41-09A21F533488}"/>
              </a:ext>
            </a:extLst>
          </p:cNvPr>
          <p:cNvSpPr/>
          <p:nvPr/>
        </p:nvSpPr>
        <p:spPr>
          <a:xfrm>
            <a:off x="5486401" y="5785422"/>
            <a:ext cx="242685" cy="229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36C4395-B41C-4F24-91EC-BC679B6B76D2}"/>
              </a:ext>
            </a:extLst>
          </p:cNvPr>
          <p:cNvSpPr/>
          <p:nvPr/>
        </p:nvSpPr>
        <p:spPr>
          <a:xfrm>
            <a:off x="5729086" y="5785422"/>
            <a:ext cx="242685" cy="229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F0BD5A-00EB-46F5-A12E-A6674D966AA1}"/>
              </a:ext>
            </a:extLst>
          </p:cNvPr>
          <p:cNvSpPr/>
          <p:nvPr/>
        </p:nvSpPr>
        <p:spPr>
          <a:xfrm>
            <a:off x="5974657" y="5785422"/>
            <a:ext cx="242685" cy="229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E1FE8A-5E10-4B15-BC64-A3BCC92432AB}"/>
              </a:ext>
            </a:extLst>
          </p:cNvPr>
          <p:cNvSpPr/>
          <p:nvPr/>
        </p:nvSpPr>
        <p:spPr>
          <a:xfrm>
            <a:off x="4758346" y="5785422"/>
            <a:ext cx="242685" cy="229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≪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AA775F-8002-4F3B-AA80-27688B1D9B17}"/>
              </a:ext>
            </a:extLst>
          </p:cNvPr>
          <p:cNvSpPr/>
          <p:nvPr/>
        </p:nvSpPr>
        <p:spPr>
          <a:xfrm>
            <a:off x="6229574" y="5785422"/>
            <a:ext cx="242685" cy="229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≫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6C58658-D222-4C74-BEEC-53C8E16BB8ED}"/>
              </a:ext>
            </a:extLst>
          </p:cNvPr>
          <p:cNvSpPr/>
          <p:nvPr/>
        </p:nvSpPr>
        <p:spPr>
          <a:xfrm>
            <a:off x="3468789" y="263299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CD267B0-83B0-4D1E-8B23-BC416A73AA98}"/>
              </a:ext>
            </a:extLst>
          </p:cNvPr>
          <p:cNvSpPr/>
          <p:nvPr/>
        </p:nvSpPr>
        <p:spPr>
          <a:xfrm>
            <a:off x="4559858" y="5734614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4A65321-2758-4E64-9685-296A4FBCDD04}"/>
              </a:ext>
            </a:extLst>
          </p:cNvPr>
          <p:cNvSpPr/>
          <p:nvPr/>
        </p:nvSpPr>
        <p:spPr>
          <a:xfrm>
            <a:off x="1860074" y="344981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7B398F-4528-4257-8E94-6FB67122CF17}"/>
              </a:ext>
            </a:extLst>
          </p:cNvPr>
          <p:cNvCxnSpPr/>
          <p:nvPr/>
        </p:nvCxnSpPr>
        <p:spPr>
          <a:xfrm>
            <a:off x="3653266" y="3053778"/>
            <a:ext cx="18678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1DD4ACF-0C46-4CED-876D-63506CE9BEFE}"/>
              </a:ext>
            </a:extLst>
          </p:cNvPr>
          <p:cNvCxnSpPr/>
          <p:nvPr/>
        </p:nvCxnSpPr>
        <p:spPr>
          <a:xfrm>
            <a:off x="5729086" y="3053778"/>
            <a:ext cx="1867803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73165E-FA1E-4C4D-8DA8-4C038DB5D6EA}"/>
              </a:ext>
            </a:extLst>
          </p:cNvPr>
          <p:cNvSpPr txBox="1"/>
          <p:nvPr/>
        </p:nvSpPr>
        <p:spPr>
          <a:xfrm>
            <a:off x="3626601" y="27323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버스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0A3944-83EE-4BC1-ACA5-62042E4722D2}"/>
              </a:ext>
            </a:extLst>
          </p:cNvPr>
          <p:cNvSpPr txBox="1"/>
          <p:nvPr/>
        </p:nvSpPr>
        <p:spPr>
          <a:xfrm>
            <a:off x="5784743" y="27323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정류소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2FD1-0B20-4FEE-94A6-41DF8EDCA526}"/>
              </a:ext>
            </a:extLst>
          </p:cNvPr>
          <p:cNvSpPr/>
          <p:nvPr/>
        </p:nvSpPr>
        <p:spPr>
          <a:xfrm>
            <a:off x="3658457" y="3274318"/>
            <a:ext cx="1867803" cy="509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C0AE44-195E-4FD3-B582-223B22597C93}"/>
              </a:ext>
            </a:extLst>
          </p:cNvPr>
          <p:cNvSpPr/>
          <p:nvPr/>
        </p:nvSpPr>
        <p:spPr>
          <a:xfrm>
            <a:off x="3658457" y="3930915"/>
            <a:ext cx="1867803" cy="509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A0EC79-ADCA-4E49-98A1-42A18D29436D}"/>
              </a:ext>
            </a:extLst>
          </p:cNvPr>
          <p:cNvSpPr/>
          <p:nvPr/>
        </p:nvSpPr>
        <p:spPr>
          <a:xfrm>
            <a:off x="3658457" y="4587512"/>
            <a:ext cx="1867803" cy="509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7966F49-03D9-4BA4-B473-83A4B9EFBB12}"/>
              </a:ext>
            </a:extLst>
          </p:cNvPr>
          <p:cNvSpPr/>
          <p:nvPr/>
        </p:nvSpPr>
        <p:spPr>
          <a:xfrm>
            <a:off x="5731840" y="3274318"/>
            <a:ext cx="1867803" cy="509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2FE1BDC-00EA-4739-8755-E54B383FF4E8}"/>
              </a:ext>
            </a:extLst>
          </p:cNvPr>
          <p:cNvSpPr/>
          <p:nvPr/>
        </p:nvSpPr>
        <p:spPr>
          <a:xfrm>
            <a:off x="5731840" y="3930915"/>
            <a:ext cx="1867803" cy="509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3C3577F-51DD-4EE3-9741-57F25344EFEE}"/>
              </a:ext>
            </a:extLst>
          </p:cNvPr>
          <p:cNvSpPr/>
          <p:nvPr/>
        </p:nvSpPr>
        <p:spPr>
          <a:xfrm>
            <a:off x="5731840" y="4587512"/>
            <a:ext cx="1867803" cy="509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E095784-2646-43C4-A3FB-F2CF906602E4}"/>
              </a:ext>
            </a:extLst>
          </p:cNvPr>
          <p:cNvSpPr/>
          <p:nvPr/>
        </p:nvSpPr>
        <p:spPr>
          <a:xfrm>
            <a:off x="5597617" y="265371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8CCDD14-248D-41DD-B5F1-8F591F2BF6CE}"/>
              </a:ext>
            </a:extLst>
          </p:cNvPr>
          <p:cNvSpPr/>
          <p:nvPr/>
        </p:nvSpPr>
        <p:spPr>
          <a:xfrm>
            <a:off x="3511815" y="324470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45DD1C1-5B58-489E-8FF0-C537D90ED793}"/>
              </a:ext>
            </a:extLst>
          </p:cNvPr>
          <p:cNvSpPr/>
          <p:nvPr/>
        </p:nvSpPr>
        <p:spPr>
          <a:xfrm>
            <a:off x="5644000" y="324042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F67179-5419-486C-A354-65D79908D502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7359687-8C70-4F48-BA3E-B8CDA57B9651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1DB01C4-97C3-4F00-BA99-A6128AB79B9C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래픽 43" descr="봉투 단색으로 채워진">
              <a:extLst>
                <a:ext uri="{FF2B5EF4-FFF2-40B4-BE49-F238E27FC236}">
                  <a16:creationId xmlns:a16="http://schemas.microsoft.com/office/drawing/2014/main" id="{7E89BF9C-1B70-48E3-B701-3FAA314B1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48" name="그래픽 47" descr="사용자 단색으로 채워진">
              <a:extLst>
                <a:ext uri="{FF2B5EF4-FFF2-40B4-BE49-F238E27FC236}">
                  <a16:creationId xmlns:a16="http://schemas.microsoft.com/office/drawing/2014/main" id="{FA05D422-D8C9-426B-9095-EDAA6EC1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C957C1CF-5F0E-412C-BC81-37549EB40531}"/>
              </a:ext>
            </a:extLst>
          </p:cNvPr>
          <p:cNvSpPr/>
          <p:nvPr/>
        </p:nvSpPr>
        <p:spPr>
          <a:xfrm>
            <a:off x="2993105" y="228121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600192-0CE7-4E6B-8D32-AE1945F76189}"/>
              </a:ext>
            </a:extLst>
          </p:cNvPr>
          <p:cNvSpPr/>
          <p:nvPr/>
        </p:nvSpPr>
        <p:spPr>
          <a:xfrm>
            <a:off x="2402570" y="2776266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936814C-8785-45FF-959B-5280C793B2E7}"/>
              </a:ext>
            </a:extLst>
          </p:cNvPr>
          <p:cNvSpPr/>
          <p:nvPr/>
        </p:nvSpPr>
        <p:spPr>
          <a:xfrm>
            <a:off x="2845622" y="2791690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C5BF7EB-AAF1-47DF-A8EE-05939A027B65}"/>
              </a:ext>
            </a:extLst>
          </p:cNvPr>
          <p:cNvSpPr/>
          <p:nvPr/>
        </p:nvSpPr>
        <p:spPr>
          <a:xfrm>
            <a:off x="1860074" y="369757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11</a:t>
            </a:r>
            <a:endParaRPr lang="ko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E5EE9F3-E12D-4CF2-AF0A-9DBDB4146617}"/>
              </a:ext>
            </a:extLst>
          </p:cNvPr>
          <p:cNvSpPr/>
          <p:nvPr/>
        </p:nvSpPr>
        <p:spPr>
          <a:xfrm>
            <a:off x="1860074" y="400282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76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45588"/>
              </p:ext>
            </p:extLst>
          </p:nvPr>
        </p:nvGraphicFramePr>
        <p:xfrm>
          <a:off x="1633101" y="1334468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회원 탈퇴 시 비밀번호 입력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회원탈퇴버튼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프로필 사진 선택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사진 변경 버튼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변경할 이메일 입력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현재 내 아바타 사진표시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변경할 아바타 번호 선택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8 ~ 9: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즐겨찾기 페이지와 동일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C0DFC-9365-4FDF-A5F9-BC98079A5AC4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33A121-51BB-412A-8F64-122F949296C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474471-8FA5-42E8-8F3E-45B702184249}"/>
              </a:ext>
            </a:extLst>
          </p:cNvPr>
          <p:cNvSpPr/>
          <p:nvPr/>
        </p:nvSpPr>
        <p:spPr>
          <a:xfrm>
            <a:off x="3411411" y="2392150"/>
            <a:ext cx="3548430" cy="31552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비밀번호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4D552C-BB2C-413B-B8B4-487C1C2107D2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6BA9CB-4AD0-400D-823B-45574B433D20}"/>
              </a:ext>
            </a:extLst>
          </p:cNvPr>
          <p:cNvSpPr/>
          <p:nvPr/>
        </p:nvSpPr>
        <p:spPr>
          <a:xfrm>
            <a:off x="3290485" y="224801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3F01A9-92A2-4E2F-BAEA-542CA91A955D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878A1E-AA0E-4C44-878A-E4582404F87B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17010-3B38-4326-9143-F7ED58328DCF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AF656B-D5D8-458F-AFF9-86BEFBDB8674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B3A53-813D-4C91-9C94-2181CD95364F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graphicFrame>
        <p:nvGraphicFramePr>
          <p:cNvPr id="49" name="Table">
            <a:extLst>
              <a:ext uri="{FF2B5EF4-FFF2-40B4-BE49-F238E27FC236}">
                <a16:creationId xmlns:a16="http://schemas.microsoft.com/office/drawing/2014/main" id="{EE1C7B9D-273B-4668-9922-77A15219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14752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2020.11.14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com.luxurycity.clc.controller.Member.myInfo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/WEB-INF/views/member/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MyInfo.jsp</a:t>
                      </a:r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8F7BD79A-F784-4B3E-82AC-2ED480387519}"/>
              </a:ext>
            </a:extLst>
          </p:cNvPr>
          <p:cNvSpPr/>
          <p:nvPr/>
        </p:nvSpPr>
        <p:spPr>
          <a:xfrm>
            <a:off x="1878320" y="300733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68D3A5-655E-438A-9A9D-244CC9D36FB8}"/>
              </a:ext>
            </a:extLst>
          </p:cNvPr>
          <p:cNvSpPr/>
          <p:nvPr/>
        </p:nvSpPr>
        <p:spPr>
          <a:xfrm>
            <a:off x="7076849" y="2378668"/>
            <a:ext cx="696152" cy="339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9B81ED32-3122-4ED6-BCDC-814B70A30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80631"/>
              </p:ext>
            </p:extLst>
          </p:nvPr>
        </p:nvGraphicFramePr>
        <p:xfrm>
          <a:off x="3542879" y="2925153"/>
          <a:ext cx="4184018" cy="30249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802">
                  <a:extLst>
                    <a:ext uri="{9D8B030D-6E8A-4147-A177-3AD203B41FA5}">
                      <a16:colId xmlns:a16="http://schemas.microsoft.com/office/drawing/2014/main" val="3464281285"/>
                    </a:ext>
                  </a:extLst>
                </a:gridCol>
                <a:gridCol w="2964216">
                  <a:extLst>
                    <a:ext uri="{9D8B030D-6E8A-4147-A177-3AD203B41FA5}">
                      <a16:colId xmlns:a16="http://schemas.microsoft.com/office/drawing/2014/main" val="2126362745"/>
                    </a:ext>
                  </a:extLst>
                </a:gridCol>
              </a:tblGrid>
              <a:tr h="100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프로필 사진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5536768"/>
                  </a:ext>
                </a:extLst>
              </a:tr>
              <a:tr h="100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35232"/>
                  </a:ext>
                </a:extLst>
              </a:tr>
              <a:tr h="10083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5112033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44CC489A-692F-44E5-AD90-C04BEB3A7501}"/>
              </a:ext>
            </a:extLst>
          </p:cNvPr>
          <p:cNvSpPr/>
          <p:nvPr/>
        </p:nvSpPr>
        <p:spPr>
          <a:xfrm>
            <a:off x="7065017" y="222913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AA787-42A9-44D0-B4B7-AFFD542F3299}"/>
              </a:ext>
            </a:extLst>
          </p:cNvPr>
          <p:cNvSpPr/>
          <p:nvPr/>
        </p:nvSpPr>
        <p:spPr>
          <a:xfrm>
            <a:off x="3631598" y="5022700"/>
            <a:ext cx="1053077" cy="849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아바타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93EC7-C517-4060-9477-04F5E5F311AE}"/>
              </a:ext>
            </a:extLst>
          </p:cNvPr>
          <p:cNvSpPr/>
          <p:nvPr/>
        </p:nvSpPr>
        <p:spPr>
          <a:xfrm>
            <a:off x="4884023" y="3007332"/>
            <a:ext cx="624045" cy="5289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80290-B2B7-47D8-B02D-5177F4C1E608}"/>
              </a:ext>
            </a:extLst>
          </p:cNvPr>
          <p:cNvSpPr/>
          <p:nvPr/>
        </p:nvSpPr>
        <p:spPr>
          <a:xfrm>
            <a:off x="4884022" y="3648205"/>
            <a:ext cx="671716" cy="177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파일선택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87292A-C302-4E73-8FFC-7699E9FE6CFF}"/>
              </a:ext>
            </a:extLst>
          </p:cNvPr>
          <p:cNvSpPr/>
          <p:nvPr/>
        </p:nvSpPr>
        <p:spPr>
          <a:xfrm>
            <a:off x="5555738" y="3648205"/>
            <a:ext cx="1404103" cy="1771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F8458A-C600-4519-9842-9083DE70361D}"/>
              </a:ext>
            </a:extLst>
          </p:cNvPr>
          <p:cNvSpPr/>
          <p:nvPr/>
        </p:nvSpPr>
        <p:spPr>
          <a:xfrm>
            <a:off x="6982426" y="3648205"/>
            <a:ext cx="671716" cy="1771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사진변경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22D4B0-E218-47D5-88AC-3CA495765ABB}"/>
              </a:ext>
            </a:extLst>
          </p:cNvPr>
          <p:cNvSpPr/>
          <p:nvPr/>
        </p:nvSpPr>
        <p:spPr>
          <a:xfrm>
            <a:off x="4884022" y="4123495"/>
            <a:ext cx="1729127" cy="177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기존 이메일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7E5069-F718-4F9F-B3A0-4C7B8A2E3440}"/>
              </a:ext>
            </a:extLst>
          </p:cNvPr>
          <p:cNvSpPr/>
          <p:nvPr/>
        </p:nvSpPr>
        <p:spPr>
          <a:xfrm>
            <a:off x="4884022" y="4518084"/>
            <a:ext cx="1729127" cy="177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변경할 이메일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A77163-B057-4804-BC27-005DB66851FE}"/>
              </a:ext>
            </a:extLst>
          </p:cNvPr>
          <p:cNvSpPr/>
          <p:nvPr/>
        </p:nvSpPr>
        <p:spPr>
          <a:xfrm>
            <a:off x="4884022" y="5577407"/>
            <a:ext cx="1768129" cy="2166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7B328-307B-4B4B-8854-0F1A7F3A2FE3}"/>
              </a:ext>
            </a:extLst>
          </p:cNvPr>
          <p:cNvSpPr txBox="1"/>
          <p:nvPr/>
        </p:nvSpPr>
        <p:spPr>
          <a:xfrm>
            <a:off x="4886901" y="5191669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아바타 번호 선택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B5A171C-91E7-4D35-BB85-D232A3B1C0C7}"/>
              </a:ext>
            </a:extLst>
          </p:cNvPr>
          <p:cNvSpPr/>
          <p:nvPr/>
        </p:nvSpPr>
        <p:spPr>
          <a:xfrm>
            <a:off x="4729968" y="355092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3F9F4A-A696-4B92-B55A-18A36FC808A7}"/>
              </a:ext>
            </a:extLst>
          </p:cNvPr>
          <p:cNvSpPr/>
          <p:nvPr/>
        </p:nvSpPr>
        <p:spPr>
          <a:xfrm>
            <a:off x="6864750" y="351433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B7D7F4F-B788-4AA2-A650-FE05F707A6F2}"/>
              </a:ext>
            </a:extLst>
          </p:cNvPr>
          <p:cNvSpPr/>
          <p:nvPr/>
        </p:nvSpPr>
        <p:spPr>
          <a:xfrm>
            <a:off x="4747446" y="440183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0B4C25B-07C6-4491-A556-808F179C27CC}"/>
              </a:ext>
            </a:extLst>
          </p:cNvPr>
          <p:cNvSpPr/>
          <p:nvPr/>
        </p:nvSpPr>
        <p:spPr>
          <a:xfrm>
            <a:off x="3508461" y="5022700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B98CD1-5F25-44B9-9634-FADEA241E0C3}"/>
              </a:ext>
            </a:extLst>
          </p:cNvPr>
          <p:cNvSpPr/>
          <p:nvPr/>
        </p:nvSpPr>
        <p:spPr>
          <a:xfrm>
            <a:off x="4797899" y="539551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E4BC4B7-A38F-47A6-B5EB-AAA2A07348E8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5539CD5-6274-4A23-98D0-1190B919F431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70E4188-F7CE-4951-8E7E-6B1F747EE127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래픽 58" descr="봉투 단색으로 채워진">
              <a:extLst>
                <a:ext uri="{FF2B5EF4-FFF2-40B4-BE49-F238E27FC236}">
                  <a16:creationId xmlns:a16="http://schemas.microsoft.com/office/drawing/2014/main" id="{CC8C8A9E-B519-4342-80D8-B762D46F4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60" name="그래픽 59" descr="사용자 단색으로 채워진">
              <a:extLst>
                <a:ext uri="{FF2B5EF4-FFF2-40B4-BE49-F238E27FC236}">
                  <a16:creationId xmlns:a16="http://schemas.microsoft.com/office/drawing/2014/main" id="{41EEA278-319E-4322-B8D7-A5828D73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2859F4A5-EEC6-4378-B87B-0EAD321CB44F}"/>
              </a:ext>
            </a:extLst>
          </p:cNvPr>
          <p:cNvSpPr/>
          <p:nvPr/>
        </p:nvSpPr>
        <p:spPr>
          <a:xfrm>
            <a:off x="1915450" y="225973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35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49222"/>
              </p:ext>
            </p:extLst>
          </p:nvPr>
        </p:nvGraphicFramePr>
        <p:xfrm>
          <a:off x="1631315" y="1340486"/>
          <a:ext cx="8925560" cy="539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기 능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5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글쓰기 영역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글 내용 </a:t>
                      </a: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리셋버튼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글 작성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게시글 열람 영역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수정버튼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삭제버튼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>
                          <a:latin typeface="맑은 고딕"/>
                          <a:ea typeface="맑은 고딕"/>
                          <a:cs typeface="맑은 고딕"/>
                        </a:rPr>
                        <a:t>페이징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 버튼</a:t>
                      </a:r>
                      <a:endParaRPr lang="en-US" altLang="ko-KR" sz="1400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8 ~ 12 :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즐겨찾기 페이지와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비 고</a:t>
                      </a:r>
                      <a:endParaRPr lang="ko-KR" altLang="en-US" sz="14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로그인 했을 시에만 글쓰기가 허용된다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수정</a:t>
                      </a:r>
                      <a:r>
                        <a:rPr lang="en-US" altLang="ko-KR" sz="1400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400" dirty="0">
                          <a:latin typeface="맑은 고딕"/>
                          <a:ea typeface="맑은 고딕"/>
                          <a:cs typeface="맑은 고딕"/>
                        </a:rPr>
                        <a:t>삭제 버튼은 본인의 게시물에만 뜨도록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9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8148"/>
              </p:ext>
            </p:extLst>
          </p:nvPr>
        </p:nvGraphicFramePr>
        <p:xfrm>
          <a:off x="1631315" y="156210"/>
          <a:ext cx="8928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문의게시판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2020.11.14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forward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com.luxurycity.clc.controller.board.Board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/WEB-INF/views/board/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Board.jsp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0659F6-A137-4F50-A120-710B6998C616}"/>
              </a:ext>
            </a:extLst>
          </p:cNvPr>
          <p:cNvSpPr/>
          <p:nvPr/>
        </p:nvSpPr>
        <p:spPr>
          <a:xfrm>
            <a:off x="1991544" y="2832120"/>
            <a:ext cx="1314691" cy="326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366FCE-9291-4B6A-92E6-0AFA456B8751}"/>
              </a:ext>
            </a:extLst>
          </p:cNvPr>
          <p:cNvSpPr/>
          <p:nvPr/>
        </p:nvSpPr>
        <p:spPr>
          <a:xfrm>
            <a:off x="1991544" y="1990718"/>
            <a:ext cx="1314691" cy="84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358A90-A185-4059-AB5F-3C25ACB68A38}"/>
              </a:ext>
            </a:extLst>
          </p:cNvPr>
          <p:cNvSpPr/>
          <p:nvPr/>
        </p:nvSpPr>
        <p:spPr>
          <a:xfrm>
            <a:off x="1991544" y="1990718"/>
            <a:ext cx="6047580" cy="4101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0CF7-22DD-493D-983F-5E81E5788CFA}"/>
              </a:ext>
            </a:extLst>
          </p:cNvPr>
          <p:cNvSpPr/>
          <p:nvPr/>
        </p:nvSpPr>
        <p:spPr>
          <a:xfrm>
            <a:off x="1991544" y="1990718"/>
            <a:ext cx="6047580" cy="194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CA0C5-C21D-47A5-B3DF-30DFAFC9C81E}"/>
              </a:ext>
            </a:extLst>
          </p:cNvPr>
          <p:cNvSpPr/>
          <p:nvPr/>
        </p:nvSpPr>
        <p:spPr>
          <a:xfrm>
            <a:off x="1991544" y="318180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432D50-C96E-4456-B3B4-09DA5A3D181E}"/>
              </a:ext>
            </a:extLst>
          </p:cNvPr>
          <p:cNvSpPr/>
          <p:nvPr/>
        </p:nvSpPr>
        <p:spPr>
          <a:xfrm>
            <a:off x="1991544" y="3468348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18CAC8-A7A6-4DF3-B26F-E3AFE8C1DFAE}"/>
              </a:ext>
            </a:extLst>
          </p:cNvPr>
          <p:cNvSpPr/>
          <p:nvPr/>
        </p:nvSpPr>
        <p:spPr>
          <a:xfrm>
            <a:off x="1991544" y="3764646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즐겨찾기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9C89C6-0CE6-4B7E-9F54-6D45F5231F0C}"/>
              </a:ext>
            </a:extLst>
          </p:cNvPr>
          <p:cNvSpPr/>
          <p:nvPr/>
        </p:nvSpPr>
        <p:spPr>
          <a:xfrm>
            <a:off x="1991544" y="3946043"/>
            <a:ext cx="1314691" cy="177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600192-0CE7-4E6B-8D32-AE1945F76189}"/>
              </a:ext>
            </a:extLst>
          </p:cNvPr>
          <p:cNvSpPr/>
          <p:nvPr/>
        </p:nvSpPr>
        <p:spPr>
          <a:xfrm>
            <a:off x="1893576" y="3053778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98F7968-B862-42F8-B323-8612B4FC7B07}"/>
              </a:ext>
            </a:extLst>
          </p:cNvPr>
          <p:cNvSpPr/>
          <p:nvPr/>
        </p:nvSpPr>
        <p:spPr>
          <a:xfrm>
            <a:off x="1906012" y="369179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11</a:t>
            </a:r>
            <a:endParaRPr lang="ko-KR" altLang="en-US" sz="12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8322E4-9232-44AA-8173-671A6CCB827F}"/>
              </a:ext>
            </a:extLst>
          </p:cNvPr>
          <p:cNvGrpSpPr/>
          <p:nvPr/>
        </p:nvGrpSpPr>
        <p:grpSpPr>
          <a:xfrm>
            <a:off x="3921953" y="2524637"/>
            <a:ext cx="3592595" cy="614965"/>
            <a:chOff x="3921953" y="2744293"/>
            <a:chExt cx="3592595" cy="6149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EC1B7F-A3F3-4DE5-95D3-D8F54558F698}"/>
                </a:ext>
              </a:extLst>
            </p:cNvPr>
            <p:cNvSpPr/>
            <p:nvPr/>
          </p:nvSpPr>
          <p:spPr>
            <a:xfrm>
              <a:off x="3921953" y="2744293"/>
              <a:ext cx="3592595" cy="614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43C8606-1B17-49EB-A482-44D47796DADA}"/>
                </a:ext>
              </a:extLst>
            </p:cNvPr>
            <p:cNvSpPr/>
            <p:nvPr/>
          </p:nvSpPr>
          <p:spPr>
            <a:xfrm>
              <a:off x="4004292" y="2790870"/>
              <a:ext cx="619712" cy="525846"/>
            </a:xfrm>
            <a:prstGeom prst="roundRect">
              <a:avLst>
                <a:gd name="adj" fmla="val 59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05CD9A7-5626-4105-A22A-BE14D5BAF0D9}"/>
                </a:ext>
              </a:extLst>
            </p:cNvPr>
            <p:cNvSpPr/>
            <p:nvPr/>
          </p:nvSpPr>
          <p:spPr>
            <a:xfrm>
              <a:off x="4721971" y="2790870"/>
              <a:ext cx="2090525" cy="525846"/>
            </a:xfrm>
            <a:prstGeom prst="roundRect">
              <a:avLst>
                <a:gd name="adj" fmla="val 5933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65000"/>
                    </a:schemeClr>
                  </a:solidFill>
                </a:rPr>
                <a:t>내용 입력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5C380B1-267E-476B-9C87-E6C2B8F9A0FA}"/>
                </a:ext>
              </a:extLst>
            </p:cNvPr>
            <p:cNvSpPr/>
            <p:nvPr/>
          </p:nvSpPr>
          <p:spPr>
            <a:xfrm>
              <a:off x="6933558" y="2832120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D61F436-214C-4435-8E52-3B9A721B53FF}"/>
                </a:ext>
              </a:extLst>
            </p:cNvPr>
            <p:cNvSpPr/>
            <p:nvPr/>
          </p:nvSpPr>
          <p:spPr>
            <a:xfrm>
              <a:off x="6933558" y="3087223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A2E153-AE8E-43CE-8B28-3B7EF878F9DA}"/>
              </a:ext>
            </a:extLst>
          </p:cNvPr>
          <p:cNvGrpSpPr/>
          <p:nvPr/>
        </p:nvGrpSpPr>
        <p:grpSpPr>
          <a:xfrm>
            <a:off x="3921953" y="3514904"/>
            <a:ext cx="3592595" cy="614965"/>
            <a:chOff x="3921953" y="3734560"/>
            <a:chExt cx="3592595" cy="61496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6516E8B-8598-4511-A42F-F7620E1A93B9}"/>
                </a:ext>
              </a:extLst>
            </p:cNvPr>
            <p:cNvSpPr/>
            <p:nvPr/>
          </p:nvSpPr>
          <p:spPr>
            <a:xfrm>
              <a:off x="3921953" y="3734560"/>
              <a:ext cx="3592595" cy="614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0D1BE5E-0380-4BBB-91C6-4D637253BEB9}"/>
                </a:ext>
              </a:extLst>
            </p:cNvPr>
            <p:cNvSpPr/>
            <p:nvPr/>
          </p:nvSpPr>
          <p:spPr>
            <a:xfrm>
              <a:off x="4004292" y="3778713"/>
              <a:ext cx="619712" cy="525846"/>
            </a:xfrm>
            <a:prstGeom prst="roundRect">
              <a:avLst>
                <a:gd name="adj" fmla="val 59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9A1612E-932E-4459-B514-603808EB598A}"/>
                </a:ext>
              </a:extLst>
            </p:cNvPr>
            <p:cNvSpPr/>
            <p:nvPr/>
          </p:nvSpPr>
          <p:spPr>
            <a:xfrm>
              <a:off x="6933558" y="4099228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D3BFB2A-9FF1-4B99-8881-EC775061B8BD}"/>
                </a:ext>
              </a:extLst>
            </p:cNvPr>
            <p:cNvSpPr/>
            <p:nvPr/>
          </p:nvSpPr>
          <p:spPr>
            <a:xfrm>
              <a:off x="6391852" y="4099228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830F6B-F464-4114-858E-30A76EF61E61}"/>
              </a:ext>
            </a:extLst>
          </p:cNvPr>
          <p:cNvGrpSpPr/>
          <p:nvPr/>
        </p:nvGrpSpPr>
        <p:grpSpPr>
          <a:xfrm>
            <a:off x="3921953" y="4294997"/>
            <a:ext cx="3592595" cy="614965"/>
            <a:chOff x="3921953" y="4514653"/>
            <a:chExt cx="3592595" cy="6149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92DA173-13CB-4A1B-8B76-0E99E8BD466D}"/>
                </a:ext>
              </a:extLst>
            </p:cNvPr>
            <p:cNvSpPr/>
            <p:nvPr/>
          </p:nvSpPr>
          <p:spPr>
            <a:xfrm>
              <a:off x="3921953" y="4514653"/>
              <a:ext cx="3592595" cy="614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12FC840-E5D6-4D34-B22C-68CD555F6231}"/>
                </a:ext>
              </a:extLst>
            </p:cNvPr>
            <p:cNvSpPr/>
            <p:nvPr/>
          </p:nvSpPr>
          <p:spPr>
            <a:xfrm>
              <a:off x="4004292" y="4580450"/>
              <a:ext cx="619712" cy="525846"/>
            </a:xfrm>
            <a:prstGeom prst="roundRect">
              <a:avLst>
                <a:gd name="adj" fmla="val 59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AF9738B-29A8-488A-9453-CB77B11117F5}"/>
                </a:ext>
              </a:extLst>
            </p:cNvPr>
            <p:cNvSpPr/>
            <p:nvPr/>
          </p:nvSpPr>
          <p:spPr>
            <a:xfrm>
              <a:off x="6933558" y="4882553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E0C99BC-A0B2-4ED2-92CB-1C326CAE8636}"/>
                </a:ext>
              </a:extLst>
            </p:cNvPr>
            <p:cNvSpPr/>
            <p:nvPr/>
          </p:nvSpPr>
          <p:spPr>
            <a:xfrm>
              <a:off x="6391852" y="4882553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77F9E2-D572-47AF-AEF7-58D08CF992B1}"/>
              </a:ext>
            </a:extLst>
          </p:cNvPr>
          <p:cNvGrpSpPr/>
          <p:nvPr/>
        </p:nvGrpSpPr>
        <p:grpSpPr>
          <a:xfrm>
            <a:off x="3921953" y="5075090"/>
            <a:ext cx="3592595" cy="614965"/>
            <a:chOff x="3921953" y="5294746"/>
            <a:chExt cx="3592595" cy="61496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1CE3C-E49E-441F-8146-C670009BB9C7}"/>
                </a:ext>
              </a:extLst>
            </p:cNvPr>
            <p:cNvSpPr/>
            <p:nvPr/>
          </p:nvSpPr>
          <p:spPr>
            <a:xfrm>
              <a:off x="3921953" y="5294746"/>
              <a:ext cx="3592595" cy="614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D620C7C-960B-4953-A49C-CEE5E0A3614D}"/>
                </a:ext>
              </a:extLst>
            </p:cNvPr>
            <p:cNvSpPr/>
            <p:nvPr/>
          </p:nvSpPr>
          <p:spPr>
            <a:xfrm>
              <a:off x="4004292" y="5339305"/>
              <a:ext cx="619712" cy="525846"/>
            </a:xfrm>
            <a:prstGeom prst="roundRect">
              <a:avLst>
                <a:gd name="adj" fmla="val 593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8B247E6-B0D1-4475-B1D7-92623ABDAC7D}"/>
                </a:ext>
              </a:extLst>
            </p:cNvPr>
            <p:cNvSpPr/>
            <p:nvPr/>
          </p:nvSpPr>
          <p:spPr>
            <a:xfrm>
              <a:off x="6933558" y="5691062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0977254-3A31-461A-B7CB-40FF06D59F26}"/>
                </a:ext>
              </a:extLst>
            </p:cNvPr>
            <p:cNvSpPr/>
            <p:nvPr/>
          </p:nvSpPr>
          <p:spPr>
            <a:xfrm>
              <a:off x="6391852" y="5691062"/>
              <a:ext cx="478333" cy="174089"/>
            </a:xfrm>
            <a:prstGeom prst="roundRect">
              <a:avLst>
                <a:gd name="adj" fmla="val 593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DCC9DC06-223B-4337-A7C4-D5F0C6B9440D}"/>
              </a:ext>
            </a:extLst>
          </p:cNvPr>
          <p:cNvSpPr/>
          <p:nvPr/>
        </p:nvSpPr>
        <p:spPr>
          <a:xfrm>
            <a:off x="3707874" y="2463665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4711A18-75D2-464D-944D-903D0E963C73}"/>
              </a:ext>
            </a:extLst>
          </p:cNvPr>
          <p:cNvCxnSpPr/>
          <p:nvPr/>
        </p:nvCxnSpPr>
        <p:spPr>
          <a:xfrm>
            <a:off x="3920392" y="3331801"/>
            <a:ext cx="3577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3D57DF99-2038-4ADD-A4D8-C2279BC406BE}"/>
              </a:ext>
            </a:extLst>
          </p:cNvPr>
          <p:cNvSpPr/>
          <p:nvPr/>
        </p:nvSpPr>
        <p:spPr>
          <a:xfrm>
            <a:off x="3741354" y="338286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3350EB-612D-4240-863D-C24C5FB14571}"/>
              </a:ext>
            </a:extLst>
          </p:cNvPr>
          <p:cNvGrpSpPr/>
          <p:nvPr/>
        </p:nvGrpSpPr>
        <p:grpSpPr>
          <a:xfrm>
            <a:off x="4758346" y="5785422"/>
            <a:ext cx="1713913" cy="229683"/>
            <a:chOff x="4758346" y="5785422"/>
            <a:chExt cx="1713913" cy="22968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0A310F-1FF6-45A6-B357-124DBF7634F7}"/>
                </a:ext>
              </a:extLst>
            </p:cNvPr>
            <p:cNvSpPr/>
            <p:nvPr/>
          </p:nvSpPr>
          <p:spPr>
            <a:xfrm>
              <a:off x="5001031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5B60DA4-24DA-4053-A99C-3A34F317E71F}"/>
                </a:ext>
              </a:extLst>
            </p:cNvPr>
            <p:cNvSpPr/>
            <p:nvPr/>
          </p:nvSpPr>
          <p:spPr>
            <a:xfrm>
              <a:off x="5243716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26C0449-8017-4DC4-AF41-09A21F533488}"/>
                </a:ext>
              </a:extLst>
            </p:cNvPr>
            <p:cNvSpPr/>
            <p:nvPr/>
          </p:nvSpPr>
          <p:spPr>
            <a:xfrm>
              <a:off x="5486401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36C4395-B41C-4F24-91EC-BC679B6B76D2}"/>
                </a:ext>
              </a:extLst>
            </p:cNvPr>
            <p:cNvSpPr/>
            <p:nvPr/>
          </p:nvSpPr>
          <p:spPr>
            <a:xfrm>
              <a:off x="5729086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2F0BD5A-00EB-46F5-A12E-A6674D966AA1}"/>
                </a:ext>
              </a:extLst>
            </p:cNvPr>
            <p:cNvSpPr/>
            <p:nvPr/>
          </p:nvSpPr>
          <p:spPr>
            <a:xfrm>
              <a:off x="5974657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E1FE8A-5E10-4B15-BC64-A3BCC92432AB}"/>
                </a:ext>
              </a:extLst>
            </p:cNvPr>
            <p:cNvSpPr/>
            <p:nvPr/>
          </p:nvSpPr>
          <p:spPr>
            <a:xfrm>
              <a:off x="4758346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≪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AA775F-8002-4F3B-AA80-27688B1D9B17}"/>
                </a:ext>
              </a:extLst>
            </p:cNvPr>
            <p:cNvSpPr/>
            <p:nvPr/>
          </p:nvSpPr>
          <p:spPr>
            <a:xfrm>
              <a:off x="6229574" y="5785422"/>
              <a:ext cx="242685" cy="229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≫</a:t>
              </a: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76C58658-D222-4C74-BEEC-53C8E16BB8ED}"/>
              </a:ext>
            </a:extLst>
          </p:cNvPr>
          <p:cNvSpPr/>
          <p:nvPr/>
        </p:nvSpPr>
        <p:spPr>
          <a:xfrm>
            <a:off x="7300594" y="2454432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7EB1779-985E-4D3C-94F4-05162F3C5ED9}"/>
              </a:ext>
            </a:extLst>
          </p:cNvPr>
          <p:cNvSpPr/>
          <p:nvPr/>
        </p:nvSpPr>
        <p:spPr>
          <a:xfrm>
            <a:off x="7312141" y="2898944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5B5CF25-6139-425D-B255-5C7424879CDA}"/>
              </a:ext>
            </a:extLst>
          </p:cNvPr>
          <p:cNvSpPr/>
          <p:nvPr/>
        </p:nvSpPr>
        <p:spPr>
          <a:xfrm>
            <a:off x="6231292" y="3752623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29308F8-3D55-4878-9B9C-7357BAF5E3F5}"/>
              </a:ext>
            </a:extLst>
          </p:cNvPr>
          <p:cNvSpPr/>
          <p:nvPr/>
        </p:nvSpPr>
        <p:spPr>
          <a:xfrm>
            <a:off x="6869535" y="3749871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CD267B0-83B0-4D1E-8B23-BC416A73AA98}"/>
              </a:ext>
            </a:extLst>
          </p:cNvPr>
          <p:cNvSpPr/>
          <p:nvPr/>
        </p:nvSpPr>
        <p:spPr>
          <a:xfrm>
            <a:off x="4559858" y="5734614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957C1CF-5F0E-412C-BC81-37549EB40531}"/>
              </a:ext>
            </a:extLst>
          </p:cNvPr>
          <p:cNvSpPr/>
          <p:nvPr/>
        </p:nvSpPr>
        <p:spPr>
          <a:xfrm>
            <a:off x="1860075" y="2165397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4A65321-2758-4E64-9685-296A4FBCDD04}"/>
              </a:ext>
            </a:extLst>
          </p:cNvPr>
          <p:cNvSpPr/>
          <p:nvPr/>
        </p:nvSpPr>
        <p:spPr>
          <a:xfrm>
            <a:off x="1891167" y="4011786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12</a:t>
            </a:r>
            <a:endParaRPr lang="ko-KR" altLang="en-US" sz="12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FCEA1DC-44B7-42F8-A786-E6EE4AB79737}"/>
              </a:ext>
            </a:extLst>
          </p:cNvPr>
          <p:cNvSpPr/>
          <p:nvPr/>
        </p:nvSpPr>
        <p:spPr>
          <a:xfrm>
            <a:off x="1891167" y="3402759"/>
            <a:ext cx="262938" cy="2629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74890D3-FD7A-473E-A857-2A40089B6F63}"/>
              </a:ext>
            </a:extLst>
          </p:cNvPr>
          <p:cNvGrpSpPr/>
          <p:nvPr/>
        </p:nvGrpSpPr>
        <p:grpSpPr>
          <a:xfrm>
            <a:off x="2058251" y="2282366"/>
            <a:ext cx="1050309" cy="538646"/>
            <a:chOff x="2058251" y="2282366"/>
            <a:chExt cx="1050309" cy="53864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4C424DD-5986-4929-9E9E-3BFBADABA9F2}"/>
                </a:ext>
              </a:extLst>
            </p:cNvPr>
            <p:cNvSpPr/>
            <p:nvPr/>
          </p:nvSpPr>
          <p:spPr>
            <a:xfrm>
              <a:off x="2452846" y="2414654"/>
              <a:ext cx="655714" cy="154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Logout</a:t>
              </a:r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73CA087-5BF1-467D-9946-420E557ADDF1}"/>
                </a:ext>
              </a:extLst>
            </p:cNvPr>
            <p:cNvSpPr/>
            <p:nvPr/>
          </p:nvSpPr>
          <p:spPr>
            <a:xfrm>
              <a:off x="2058251" y="2282366"/>
              <a:ext cx="291938" cy="2919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래픽 76" descr="봉투 단색으로 채워진">
              <a:extLst>
                <a:ext uri="{FF2B5EF4-FFF2-40B4-BE49-F238E27FC236}">
                  <a16:creationId xmlns:a16="http://schemas.microsoft.com/office/drawing/2014/main" id="{E386D1C1-D081-4634-801F-B6034161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0730" y="2611084"/>
              <a:ext cx="209928" cy="209928"/>
            </a:xfrm>
            <a:prstGeom prst="rect">
              <a:avLst/>
            </a:prstGeom>
          </p:spPr>
        </p:pic>
        <p:pic>
          <p:nvPicPr>
            <p:cNvPr id="78" name="그래픽 77" descr="사용자 단색으로 채워진">
              <a:extLst>
                <a:ext uri="{FF2B5EF4-FFF2-40B4-BE49-F238E27FC236}">
                  <a16:creationId xmlns:a16="http://schemas.microsoft.com/office/drawing/2014/main" id="{1EBC79BA-6AA0-47F8-917E-9D41E6A82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071" y="2603209"/>
              <a:ext cx="209929" cy="209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01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1395</Words>
  <Application>Microsoft Office PowerPoint</Application>
  <PresentationFormat>와이드스크린</PresentationFormat>
  <Paragraphs>571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 e</dc:creator>
  <cp:lastModifiedBy>권 영선</cp:lastModifiedBy>
  <cp:revision>311</cp:revision>
  <dcterms:created xsi:type="dcterms:W3CDTF">2020-11-12T09:58:21Z</dcterms:created>
  <dcterms:modified xsi:type="dcterms:W3CDTF">2020-12-31T05:49:23Z</dcterms:modified>
</cp:coreProperties>
</file>