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301" r:id="rId5"/>
    <p:sldId id="260" r:id="rId6"/>
    <p:sldId id="293" r:id="rId7"/>
    <p:sldId id="294" r:id="rId8"/>
    <p:sldId id="302" r:id="rId9"/>
    <p:sldId id="303" r:id="rId10"/>
    <p:sldId id="304" r:id="rId11"/>
    <p:sldId id="30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9" autoAdjust="0"/>
    <p:restoredTop sz="94660"/>
  </p:normalViewPr>
  <p:slideViewPr>
    <p:cSldViewPr>
      <p:cViewPr varScale="1">
        <p:scale>
          <a:sx n="158" d="100"/>
          <a:sy n="158" d="100"/>
        </p:scale>
        <p:origin x="-24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1752E24-F82F-4904-94F0-1AC464BBADCD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500" dirty="0" smtClean="0"/>
              <a:t>Print </a:t>
            </a:r>
            <a:r>
              <a:rPr lang="en-US" altLang="ko-KR" sz="3500" dirty="0" smtClean="0"/>
              <a:t>methods &amp; string</a:t>
            </a:r>
            <a:endParaRPr lang="ko-KR" altLang="en-US" sz="3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– String Operation (2/3)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출력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메소드의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매개변수로 연산의 결과가 사용될 수 있습니다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		</a:t>
            </a:r>
          </a:p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문자열은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결합 연산이 가능합니다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.( +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연산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좌항의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문자열 뒤에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우항의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값을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결합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1700" dirty="0" err="1" smtClean="0"/>
              <a:t>System.out.println</a:t>
            </a:r>
            <a:r>
              <a:rPr lang="en-US" altLang="ko-KR" sz="1700" dirty="0"/>
              <a:t>( "Hello " + "Java!!!" );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Hello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Java!!!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1700" dirty="0" err="1" smtClean="0"/>
              <a:t>System.out.println</a:t>
            </a:r>
            <a:r>
              <a:rPr lang="en-US" altLang="ko-KR" sz="1700" dirty="0" smtClean="0"/>
              <a:t>(10 </a:t>
            </a:r>
            <a:r>
              <a:rPr lang="en-US" altLang="ko-KR" sz="1700" dirty="0"/>
              <a:t>+ " + " + 20 + " = " + 10 + 20 </a:t>
            </a:r>
            <a:r>
              <a:rPr lang="en-US" altLang="ko-KR" sz="1700" dirty="0" smtClean="0"/>
              <a:t>);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10 </a:t>
            </a:r>
            <a:r>
              <a:rPr lang="en-US" altLang="ko-KR" sz="1600" dirty="0"/>
              <a:t>+ 20 = </a:t>
            </a:r>
            <a:r>
              <a:rPr lang="en-US" altLang="ko-KR" sz="1600" dirty="0" smtClean="0"/>
              <a:t>1020</a:t>
            </a:r>
            <a:endParaRPr lang="en-US" altLang="ko-KR" sz="1600" dirty="0"/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0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– String Operation (3/3)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출력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메소드의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매개변수로 연산의 결과가 사용될 수 있습니다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		</a:t>
            </a:r>
          </a:p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문자열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연산에서 우선순위를 지정할 때는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()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를 사용합니다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700" dirty="0" err="1" smtClean="0"/>
              <a:t>System.out.println</a:t>
            </a:r>
            <a:r>
              <a:rPr lang="en-US" altLang="ko-KR" sz="1700" dirty="0" smtClean="0"/>
              <a:t>(10 </a:t>
            </a:r>
            <a:r>
              <a:rPr lang="en-US" altLang="ko-KR" sz="1700" dirty="0"/>
              <a:t>+ " + " + 20 + " = " + (10 + 20) </a:t>
            </a:r>
            <a:r>
              <a:rPr lang="en-US" altLang="ko-KR" sz="1700" dirty="0" smtClean="0"/>
              <a:t>);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700" dirty="0" smtClean="0"/>
              <a:t>10 </a:t>
            </a:r>
            <a:r>
              <a:rPr lang="en-US" altLang="ko-KR" sz="1700" dirty="0"/>
              <a:t>+ 20 = </a:t>
            </a:r>
            <a:r>
              <a:rPr lang="en-US" altLang="ko-KR" sz="1700" dirty="0" smtClean="0"/>
              <a:t>30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43202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출력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(method)</a:t>
            </a:r>
            <a:r>
              <a:rPr lang="ko-KR" altLang="en-US" dirty="0" smtClean="0"/>
              <a:t> 의 종류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print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err="1" smtClean="0"/>
              <a:t>println</a:t>
            </a:r>
            <a:r>
              <a:rPr lang="en-US" altLang="ko-KR" dirty="0" smtClean="0"/>
              <a:t>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(String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Operation)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02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r>
              <a:rPr lang="ko-KR" altLang="en-US" dirty="0"/>
              <a:t>출력 </a:t>
            </a:r>
            <a:r>
              <a:rPr lang="ko-KR" altLang="en-US" dirty="0" err="1"/>
              <a:t>메소드</a:t>
            </a:r>
            <a:r>
              <a:rPr lang="en-US" altLang="ko-KR" dirty="0"/>
              <a:t>(method) </a:t>
            </a:r>
            <a:r>
              <a:rPr lang="ko-KR" altLang="en-US" dirty="0"/>
              <a:t>의 종류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print()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println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printf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33669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print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(1/2)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&lt; print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메소드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err="1" smtClean="0"/>
              <a:t>메소드의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매개변수를 화면에 출력하는 </a:t>
            </a:r>
            <a:r>
              <a:rPr lang="ko-KR" altLang="en-US" sz="1700" dirty="0" err="1"/>
              <a:t>메소드</a:t>
            </a:r>
            <a:endParaRPr lang="ko-KR" alt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자동 </a:t>
            </a:r>
            <a:r>
              <a:rPr lang="ko-KR" altLang="en-US" sz="1700" dirty="0" err="1"/>
              <a:t>개행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하지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않음</a:t>
            </a:r>
            <a:endParaRPr lang="en-US" altLang="ko-KR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7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700" dirty="0" err="1" smtClean="0"/>
              <a:t>System.out.print</a:t>
            </a:r>
            <a:r>
              <a:rPr lang="en-US" altLang="ko-KR" sz="1700" dirty="0"/>
              <a:t>("Hello </a:t>
            </a:r>
            <a:r>
              <a:rPr lang="en-US" altLang="ko-KR" sz="1700" dirty="0" smtClean="0"/>
              <a:t>");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700" dirty="0" smtClean="0"/>
              <a:t>Hello _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700" dirty="0" err="1" smtClean="0"/>
              <a:t>System.out.print</a:t>
            </a:r>
            <a:r>
              <a:rPr lang="en-US" altLang="ko-KR" sz="1700" dirty="0"/>
              <a:t>("Java</a:t>
            </a:r>
            <a:r>
              <a:rPr lang="en-US" altLang="ko-KR" sz="1700" dirty="0" smtClean="0"/>
              <a:t>!!!");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700" dirty="0" smtClean="0"/>
              <a:t>Java!!!_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7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700" dirty="0"/>
              <a:t>Hello Java</a:t>
            </a:r>
            <a:r>
              <a:rPr lang="en-US" altLang="ko-KR" sz="1700" dirty="0" smtClean="0"/>
              <a:t>!!!_</a:t>
            </a:r>
            <a:endParaRPr lang="ko-KR" altLang="en-US" sz="17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6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/>
              <a:t>print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(2/2)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&lt; print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메소드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endParaRPr lang="en-US" altLang="ko-K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개항 </a:t>
            </a:r>
            <a:r>
              <a:rPr lang="ko-KR" altLang="en-US" sz="1700" dirty="0"/>
              <a:t>문자를 사용한 개방방법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\</a:t>
            </a:r>
            <a:r>
              <a:rPr lang="en-US" altLang="ko-KR" sz="1700" dirty="0"/>
              <a:t>n : New Line</a:t>
            </a:r>
          </a:p>
          <a:p>
            <a:endParaRPr lang="en-US" altLang="ko-KR" sz="17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700" dirty="0" err="1" smtClean="0"/>
              <a:t>System.out.print</a:t>
            </a:r>
            <a:r>
              <a:rPr lang="en-US" altLang="ko-KR" sz="1700" dirty="0" smtClean="0"/>
              <a:t>(“Hello Java!!!\n");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700" dirty="0" smtClean="0"/>
              <a:t>Hello Java!!!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700" dirty="0"/>
              <a:t>_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62318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println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r>
              <a:rPr lang="en-US" altLang="ko-KR" sz="2200" dirty="0" smtClean="0">
                <a:solidFill>
                  <a:schemeClr val="accent5">
                    <a:lumMod val="75000"/>
                  </a:schemeClr>
                </a:solidFill>
              </a:rPr>
              <a:t>&lt; </a:t>
            </a:r>
            <a:r>
              <a:rPr lang="en-US" altLang="ko-KR" sz="2200" dirty="0" err="1" smtClean="0">
                <a:solidFill>
                  <a:schemeClr val="accent5">
                    <a:lumMod val="75000"/>
                  </a:schemeClr>
                </a:solidFill>
              </a:rPr>
              <a:t>println</a:t>
            </a:r>
            <a:r>
              <a:rPr lang="en-US" altLang="ko-KR" sz="2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2200" dirty="0" err="1" smtClean="0">
                <a:solidFill>
                  <a:schemeClr val="accent5">
                    <a:lumMod val="75000"/>
                  </a:schemeClr>
                </a:solidFill>
              </a:rPr>
              <a:t>메소드</a:t>
            </a:r>
            <a:r>
              <a:rPr lang="ko-KR" altLang="en-US" sz="2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2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매개변수를 화면에 출력하고 </a:t>
            </a:r>
            <a:r>
              <a:rPr lang="ko-KR" altLang="en-US" sz="1800" dirty="0" err="1" smtClean="0"/>
              <a:t>자동개행하는</a:t>
            </a:r>
            <a:r>
              <a:rPr lang="ko-KR" altLang="en-US" sz="1800" dirty="0" smtClean="0"/>
              <a:t> </a:t>
            </a:r>
            <a:r>
              <a:rPr lang="ko-KR" altLang="en-US" sz="1800" dirty="0" err="1"/>
              <a:t>메소드</a:t>
            </a:r>
            <a:endParaRPr lang="ko-KR" altLang="en-US" sz="1800" dirty="0"/>
          </a:p>
          <a:p>
            <a:endParaRPr lang="en-US" altLang="ko-KR" sz="1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800" dirty="0" err="1" smtClean="0"/>
              <a:t>System.out.println</a:t>
            </a:r>
            <a:r>
              <a:rPr lang="en-US" altLang="ko-KR" sz="1800" dirty="0"/>
              <a:t>("Hello </a:t>
            </a:r>
            <a:r>
              <a:rPr lang="en-US" altLang="ko-KR" sz="1800" dirty="0" smtClean="0"/>
              <a:t>");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Hello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800" dirty="0"/>
              <a:t>_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800" dirty="0" err="1" smtClean="0"/>
              <a:t>System.out.println</a:t>
            </a:r>
            <a:r>
              <a:rPr lang="en-US" altLang="ko-KR" sz="1800" dirty="0"/>
              <a:t>("Java</a:t>
            </a:r>
            <a:r>
              <a:rPr lang="en-US" altLang="ko-KR" sz="1800" dirty="0" smtClean="0"/>
              <a:t>!!!");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Hello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Java!!!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800" dirty="0"/>
              <a:t>_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1359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(1/2)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&lt;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printf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메소드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서식 </a:t>
            </a:r>
            <a:r>
              <a:rPr lang="ko-KR" altLang="en-US" sz="1700" dirty="0"/>
              <a:t>문자를 사용해 정의한 폼에 맞춰 화면에 출력하는 </a:t>
            </a:r>
            <a:r>
              <a:rPr lang="ko-KR" altLang="en-US" sz="1700" dirty="0" err="1"/>
              <a:t>메소드</a:t>
            </a:r>
            <a:endParaRPr lang="ko-KR" alt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자동 </a:t>
            </a:r>
            <a:r>
              <a:rPr lang="ko-KR" altLang="en-US" sz="1700" dirty="0" err="1"/>
              <a:t>개행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하지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않음</a:t>
            </a:r>
            <a:endParaRPr lang="en-US" altLang="ko-K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%</a:t>
            </a:r>
            <a:r>
              <a:rPr lang="en-US" altLang="ko-KR" sz="1700" dirty="0"/>
              <a:t>s : </a:t>
            </a:r>
            <a:r>
              <a:rPr lang="ko-KR" altLang="en-US" sz="1700" dirty="0" smtClean="0"/>
              <a:t>해당 위치에 문자열을 출력</a:t>
            </a:r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%d </a:t>
            </a:r>
            <a:r>
              <a:rPr lang="en-US" altLang="ko-KR" sz="1700" dirty="0"/>
              <a:t>: </a:t>
            </a:r>
            <a:r>
              <a:rPr lang="ko-KR" altLang="en-US" sz="1700" dirty="0" smtClean="0"/>
              <a:t>해당 위치에 </a:t>
            </a:r>
            <a:r>
              <a:rPr lang="en-US" altLang="ko-KR" sz="1700" dirty="0" smtClean="0"/>
              <a:t>10</a:t>
            </a:r>
            <a:r>
              <a:rPr lang="ko-KR" altLang="en-US" sz="1700" dirty="0" smtClean="0"/>
              <a:t>진수의 정수 값을 출력</a:t>
            </a:r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%</a:t>
            </a:r>
            <a:r>
              <a:rPr lang="en-US" altLang="ko-KR" sz="1700" dirty="0"/>
              <a:t>c : </a:t>
            </a:r>
            <a:r>
              <a:rPr lang="ko-KR" altLang="en-US" sz="1700" dirty="0" smtClean="0"/>
              <a:t>해당 위치에 문자 값을 출력</a:t>
            </a:r>
            <a:endParaRPr lang="en-US" altLang="ko-K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smtClean="0"/>
              <a:t>%f </a:t>
            </a:r>
            <a:r>
              <a:rPr lang="en-US" altLang="ko-KR" sz="1700" dirty="0"/>
              <a:t>: </a:t>
            </a:r>
            <a:r>
              <a:rPr lang="ko-KR" altLang="en-US" sz="1700" dirty="0" smtClean="0"/>
              <a:t>해당 위치에 실수 값을 출력</a:t>
            </a:r>
            <a:endParaRPr lang="ko-KR" altLang="en-US" sz="1700" dirty="0"/>
          </a:p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34266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(2/2)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&lt; </a:t>
            </a:r>
            <a:r>
              <a:rPr lang="en-US" altLang="ko-KR" sz="2200" dirty="0" err="1" smtClean="0">
                <a:solidFill>
                  <a:schemeClr val="accent5">
                    <a:lumMod val="75000"/>
                  </a:schemeClr>
                </a:solidFill>
              </a:rPr>
              <a:t>printf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메소드</a:t>
            </a:r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800" dirty="0" err="1" smtClean="0"/>
              <a:t>System.out.printf</a:t>
            </a:r>
            <a:r>
              <a:rPr lang="en-US" altLang="ko-KR" sz="1800" dirty="0"/>
              <a:t>("%s", "Hello </a:t>
            </a:r>
            <a:r>
              <a:rPr lang="en-US" altLang="ko-KR" sz="1800" dirty="0" smtClean="0"/>
              <a:t>");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700" dirty="0" smtClean="0"/>
              <a:t>Hello _</a:t>
            </a:r>
            <a:endParaRPr lang="en-US" altLang="ko-KR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800" dirty="0" err="1" smtClean="0"/>
              <a:t>System.out.printf</a:t>
            </a:r>
            <a:r>
              <a:rPr lang="en-US" altLang="ko-KR" sz="1800" dirty="0"/>
              <a:t>("%s", "Java</a:t>
            </a:r>
            <a:r>
              <a:rPr lang="en-US" altLang="ko-KR" sz="1800" dirty="0" smtClean="0"/>
              <a:t>!!!");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700" dirty="0" smtClean="0"/>
              <a:t>Hello Java!!!_</a:t>
            </a:r>
            <a:endParaRPr lang="en-US" altLang="ko-KR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800" dirty="0" err="1" smtClean="0"/>
              <a:t>System.out.printf</a:t>
            </a:r>
            <a:r>
              <a:rPr lang="en-US" altLang="ko-KR" sz="1800" dirty="0"/>
              <a:t>("%s", "\n</a:t>
            </a:r>
            <a:r>
              <a:rPr lang="en-US" altLang="ko-KR" sz="1800" dirty="0" smtClean="0"/>
              <a:t>");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700" dirty="0" smtClean="0"/>
              <a:t>Hello Java!!!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700" dirty="0"/>
              <a:t>_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800" dirty="0" err="1" smtClean="0"/>
              <a:t>System.out.printf</a:t>
            </a:r>
            <a:r>
              <a:rPr lang="en-US" altLang="ko-KR" sz="1800" dirty="0"/>
              <a:t>("%s : %d </a:t>
            </a:r>
            <a:r>
              <a:rPr lang="ko-KR" altLang="en-US" sz="1800" dirty="0"/>
              <a:t>점 입니다</a:t>
            </a:r>
            <a:r>
              <a:rPr lang="en-US" altLang="ko-KR" sz="1800" dirty="0"/>
              <a:t>.\n", "</a:t>
            </a:r>
            <a:r>
              <a:rPr lang="ko-KR" altLang="en-US" sz="1800" dirty="0"/>
              <a:t>국어</a:t>
            </a:r>
            <a:r>
              <a:rPr lang="en-US" altLang="ko-KR" sz="1800" dirty="0"/>
              <a:t>", 100); </a:t>
            </a:r>
            <a:endParaRPr lang="en-US" altLang="ko-KR" sz="18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700" dirty="0" smtClean="0"/>
              <a:t>Hello Java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700" dirty="0" smtClean="0"/>
              <a:t>국어 </a:t>
            </a:r>
            <a:r>
              <a:rPr lang="en-US" altLang="ko-KR" sz="1700" dirty="0" smtClean="0"/>
              <a:t>: 100 </a:t>
            </a:r>
            <a:r>
              <a:rPr lang="ko-KR" altLang="en-US" sz="1700" dirty="0" smtClean="0"/>
              <a:t>점 입니다</a:t>
            </a:r>
            <a:r>
              <a:rPr lang="en-US" altLang="ko-KR" sz="1700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700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41637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– String Operation (1/3)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출력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메소드의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매개변수로 연산의 결과가 사용될 수 있습니다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700" dirty="0" smtClean="0"/>
              <a:t>30 </a:t>
            </a:r>
            <a:r>
              <a:rPr lang="ko-KR" altLang="en-US" sz="1700" dirty="0"/>
              <a:t>을 화면에 출력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700" dirty="0" err="1" smtClean="0"/>
              <a:t>System.out.println</a:t>
            </a:r>
            <a:r>
              <a:rPr lang="en-US" altLang="ko-KR" sz="1700" dirty="0"/>
              <a:t>( 30 );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7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700" dirty="0" smtClean="0"/>
              <a:t>10 </a:t>
            </a:r>
            <a:r>
              <a:rPr lang="en-US" altLang="ko-KR" sz="1700" dirty="0"/>
              <a:t>+ 20 </a:t>
            </a:r>
            <a:r>
              <a:rPr lang="ko-KR" altLang="en-US" sz="1700" dirty="0"/>
              <a:t>의 결과를 출력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700" dirty="0" err="1" smtClean="0"/>
              <a:t>System.out.println</a:t>
            </a:r>
            <a:r>
              <a:rPr lang="en-US" altLang="ko-KR" sz="1700" dirty="0"/>
              <a:t>( 10 + 20 </a:t>
            </a:r>
            <a:r>
              <a:rPr lang="en-US" altLang="ko-KR" sz="1700" dirty="0" smtClean="0"/>
              <a:t>);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89986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122</TotalTime>
  <Words>315</Words>
  <Application>Microsoft Office PowerPoint</Application>
  <PresentationFormat>화면 슬라이드 쇼(4:3)</PresentationFormat>
  <Paragraphs>110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필수</vt:lpstr>
      <vt:lpstr>Print methods &amp; string</vt:lpstr>
      <vt:lpstr>목차</vt:lpstr>
      <vt:lpstr>출력 메소드(method) 의 종류</vt:lpstr>
      <vt:lpstr>print 메소드 (1/2)</vt:lpstr>
      <vt:lpstr>print 메소드 (2/2)</vt:lpstr>
      <vt:lpstr>println 메소드</vt:lpstr>
      <vt:lpstr>printf 메소드 (1/2)</vt:lpstr>
      <vt:lpstr>printf 메소드 (2/2)</vt:lpstr>
      <vt:lpstr>문자열 연산 – String Operation (1/3)</vt:lpstr>
      <vt:lpstr>문자열 연산 – String Operation (2/3)</vt:lpstr>
      <vt:lpstr>문자열 연산 – String Operation 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Yongseong.Cho</dc:creator>
  <cp:lastModifiedBy>yongseong.cho</cp:lastModifiedBy>
  <cp:revision>23</cp:revision>
  <dcterms:created xsi:type="dcterms:W3CDTF">2016-03-14T09:12:30Z</dcterms:created>
  <dcterms:modified xsi:type="dcterms:W3CDTF">2016-03-15T12:34:48Z</dcterms:modified>
</cp:coreProperties>
</file>