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27" r:id="rId5"/>
    <p:sldId id="301" r:id="rId6"/>
    <p:sldId id="328" r:id="rId7"/>
    <p:sldId id="329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3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err="1" smtClean="0"/>
              <a:t>제어문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(</a:t>
            </a:r>
            <a:r>
              <a:rPr lang="en-US" altLang="ko-KR" sz="3500" dirty="0" smtClean="0"/>
              <a:t>Control Statement)</a:t>
            </a:r>
            <a:br>
              <a:rPr lang="en-US" altLang="ko-KR" sz="3500" dirty="0" smtClean="0"/>
            </a:b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 smtClean="0"/>
              <a:t> - IF</a:t>
            </a:r>
            <a:r>
              <a:rPr lang="ko-KR" altLang="en-US" sz="3500" dirty="0" smtClean="0"/>
              <a:t>문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(6/15)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 ~ else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 err="1"/>
              <a:t>int</a:t>
            </a:r>
            <a:r>
              <a:rPr lang="en-US" altLang="ko-KR" sz="1700" dirty="0"/>
              <a:t> gender;     gender = 1;</a:t>
            </a:r>
          </a:p>
          <a:p>
            <a:pPr marL="800100" lvl="1" indent="-342900"/>
            <a:endParaRPr lang="en-US" altLang="ko-KR" sz="1700" dirty="0"/>
          </a:p>
          <a:p>
            <a:pPr marL="800100" lvl="1" indent="-342900"/>
            <a:r>
              <a:rPr lang="en-US" altLang="ko-KR" sz="1700" dirty="0"/>
              <a:t>if( gender == 1 || gender == 3 )</a:t>
            </a:r>
          </a:p>
          <a:p>
            <a:pPr marL="800100" lvl="1" indent="-342900"/>
            <a:r>
              <a:rPr lang="en-US" altLang="ko-KR" sz="1700" dirty="0"/>
              <a:t>       </a:t>
            </a:r>
            <a:r>
              <a:rPr lang="en-US" altLang="ko-KR" sz="1700" dirty="0" err="1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당신은 남자 입니다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else</a:t>
            </a:r>
            <a:endParaRPr lang="en-US" altLang="ko-KR" sz="1700" dirty="0"/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당신은 여자 입니다</a:t>
            </a:r>
            <a:r>
              <a:rPr lang="en-US" altLang="ko-KR" sz="1700" dirty="0"/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35269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(7/15)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사용하여 여러 라인의 실행을 제어하려면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중괄호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 { } )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블록을 구성해야 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lse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구문도 마찬가지의 방법을 사용하여 여러 라인의 실행을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제어할 수 있습니다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/>
          </a:p>
          <a:p>
            <a:pPr marL="800100" lvl="1" indent="-34290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</a:t>
            </a:r>
            <a:r>
              <a:rPr lang="en-US" altLang="ko-KR" sz="1700" dirty="0" smtClean="0"/>
              <a:t>17;</a:t>
            </a:r>
          </a:p>
          <a:p>
            <a:pPr marL="800100" lvl="1" indent="-342900"/>
            <a:r>
              <a:rPr lang="en-US" altLang="ko-KR" sz="1700" dirty="0" smtClean="0"/>
              <a:t>if </a:t>
            </a:r>
            <a:r>
              <a:rPr lang="en-US" altLang="ko-KR" sz="1700" dirty="0"/>
              <a:t>(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&gt;= 15) {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조건식이 참 입니다</a:t>
            </a:r>
            <a:r>
              <a:rPr lang="en-US" altLang="ko-KR" sz="1700" dirty="0"/>
              <a:t>.1");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조건식이 참 입니다</a:t>
            </a:r>
            <a:r>
              <a:rPr lang="en-US" altLang="ko-KR" sz="1700" dirty="0"/>
              <a:t>.2");		</a:t>
            </a:r>
          </a:p>
          <a:p>
            <a:pPr marL="800100" lvl="1" indent="-342900"/>
            <a:r>
              <a:rPr lang="en-US" altLang="ko-KR" sz="1700" dirty="0" smtClean="0"/>
              <a:t>} else {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조건식이 참 입니다</a:t>
            </a:r>
            <a:r>
              <a:rPr lang="en-US" altLang="ko-KR" sz="1700" dirty="0"/>
              <a:t>.1");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조건식이 참 입니다</a:t>
            </a:r>
            <a:r>
              <a:rPr lang="en-US" altLang="ko-KR" sz="1700" dirty="0"/>
              <a:t>.2");		</a:t>
            </a:r>
            <a:endParaRPr lang="en-US" altLang="ko-KR" sz="1700" dirty="0" smtClean="0"/>
          </a:p>
          <a:p>
            <a:pPr marL="800100" lvl="1" indent="-342900"/>
            <a:r>
              <a:rPr lang="en-US" altLang="ko-KR" sz="1700" dirty="0"/>
              <a:t>}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41051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(8/15)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ID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71359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이고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passwd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3519723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일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경우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로그인 성공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!"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아니라면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로그인 실패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!"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를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출력하는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프로그램을 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3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(9/15)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중첩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 내부에 또 다른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문이 존재하는 형태로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내부의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외부의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의 조건이 참일 경우에만 실행됩니다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/>
              <a:t>if( </a:t>
            </a:r>
            <a:r>
              <a:rPr lang="ko-KR" altLang="en-US" sz="1700" dirty="0"/>
              <a:t>조건 식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 smtClean="0"/>
              <a:t>) {</a:t>
            </a:r>
            <a:endParaRPr lang="en-US" altLang="ko-KR" sz="1700" dirty="0"/>
          </a:p>
          <a:p>
            <a:pPr marL="800100" lvl="1" indent="-342900"/>
            <a:r>
              <a:rPr lang="ko-KR" altLang="en-US" sz="1700" dirty="0"/>
              <a:t>       조건 식이 참일 경우의 </a:t>
            </a:r>
            <a:r>
              <a:rPr lang="ko-KR" altLang="en-US" sz="1700" dirty="0" err="1"/>
              <a:t>실행문</a:t>
            </a:r>
            <a:r>
              <a:rPr lang="en-US" altLang="ko-KR" sz="1700" dirty="0" smtClean="0"/>
              <a:t>;</a:t>
            </a:r>
          </a:p>
          <a:p>
            <a:pPr marL="800100" lvl="1" indent="-342900"/>
            <a:endParaRPr lang="en-US" altLang="ko-KR" sz="1700" dirty="0" smtClean="0"/>
          </a:p>
          <a:p>
            <a:pPr marL="800100" lvl="1" indent="-342900"/>
            <a:r>
              <a:rPr lang="en-US" altLang="ko-KR" sz="1700" dirty="0"/>
              <a:t> </a:t>
            </a:r>
            <a:r>
              <a:rPr lang="en-US" altLang="ko-KR" sz="1700" dirty="0" smtClean="0"/>
              <a:t>      if( </a:t>
            </a:r>
            <a:r>
              <a:rPr lang="ko-KR" altLang="en-US" sz="1700" dirty="0" smtClean="0"/>
              <a:t>조건 </a:t>
            </a:r>
            <a:r>
              <a:rPr lang="ko-KR" altLang="en-US" sz="1700" dirty="0"/>
              <a:t>식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 smtClean="0"/>
              <a:t>) {</a:t>
            </a:r>
          </a:p>
          <a:p>
            <a:pPr marL="800100" lvl="1" indent="-342900"/>
            <a:r>
              <a:rPr lang="en-US" altLang="ko-KR" sz="1700" dirty="0"/>
              <a:t> </a:t>
            </a:r>
            <a:r>
              <a:rPr lang="en-US" altLang="ko-KR" sz="1700" dirty="0" smtClean="0"/>
              <a:t>             </a:t>
            </a:r>
            <a:r>
              <a:rPr lang="ko-KR" altLang="en-US" sz="1700" dirty="0" smtClean="0"/>
              <a:t>내부</a:t>
            </a:r>
            <a:r>
              <a:rPr lang="en-US" altLang="ko-KR" sz="1700" dirty="0" smtClean="0"/>
              <a:t> if</a:t>
            </a:r>
            <a:r>
              <a:rPr lang="ko-KR" altLang="en-US" sz="1700" dirty="0" smtClean="0"/>
              <a:t>문의 조건식이 참일 경우의 </a:t>
            </a:r>
            <a:r>
              <a:rPr lang="ko-KR" altLang="en-US" sz="1700" dirty="0" err="1" smtClean="0"/>
              <a:t>실행문</a:t>
            </a:r>
            <a:r>
              <a:rPr lang="en-US" altLang="ko-KR" sz="1700" dirty="0" smtClean="0"/>
              <a:t>;</a:t>
            </a:r>
          </a:p>
          <a:p>
            <a:pPr marL="800100" lvl="1" indent="-342900"/>
            <a:r>
              <a:rPr lang="en-US" altLang="ko-KR" sz="1700" dirty="0"/>
              <a:t> </a:t>
            </a:r>
            <a:r>
              <a:rPr lang="en-US" altLang="ko-KR" sz="1700" dirty="0" smtClean="0"/>
              <a:t>      }</a:t>
            </a:r>
            <a:endParaRPr lang="en-US" altLang="ko-KR" sz="1500" dirty="0" smtClean="0"/>
          </a:p>
          <a:p>
            <a:pPr marL="800100" lvl="1" indent="-342900"/>
            <a:r>
              <a:rPr lang="en-US" altLang="ko-KR" sz="1700" dirty="0" smtClean="0"/>
              <a:t>}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869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중첩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 내부에 또 다른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문이 존재하는 형태로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내부의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외부의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의 조건이 참일 경우에만 실행됩니다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/>
            <a:r>
              <a:rPr lang="en-US" altLang="ko-KR" sz="1700" dirty="0"/>
              <a:t>if (id == 900) {</a:t>
            </a:r>
          </a:p>
          <a:p>
            <a:pPr marL="742950" lvl="1" indent="-285750"/>
            <a:r>
              <a:rPr lang="en-US" altLang="ko-KR" sz="1700" dirty="0" smtClean="0"/>
              <a:t>       if </a:t>
            </a:r>
            <a:r>
              <a:rPr lang="en-US" altLang="ko-KR" sz="1700" dirty="0"/>
              <a:t>(</a:t>
            </a:r>
            <a:r>
              <a:rPr lang="en-US" altLang="ko-KR" sz="1700" dirty="0" err="1"/>
              <a:t>passwd</a:t>
            </a:r>
            <a:r>
              <a:rPr lang="en-US" altLang="ko-KR" sz="1700" dirty="0"/>
              <a:t> == 53539) {</a:t>
            </a:r>
          </a:p>
          <a:p>
            <a:pPr marL="742950" lvl="1" indent="-285750"/>
            <a:r>
              <a:rPr lang="en-US" altLang="ko-KR" sz="1700" dirty="0" smtClean="0"/>
              <a:t>       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로그인 성공</a:t>
            </a:r>
            <a:r>
              <a:rPr lang="en-US" altLang="ko-KR" sz="1700" dirty="0"/>
              <a:t>!");</a:t>
            </a:r>
          </a:p>
          <a:p>
            <a:pPr marL="742950" lvl="1" indent="-285750"/>
            <a:r>
              <a:rPr lang="en-US" altLang="ko-KR" sz="1700" dirty="0" smtClean="0"/>
              <a:t>       } </a:t>
            </a:r>
            <a:r>
              <a:rPr lang="en-US" altLang="ko-KR" sz="1700" dirty="0"/>
              <a:t>else</a:t>
            </a:r>
          </a:p>
          <a:p>
            <a:pPr marL="742950" lvl="1" indent="-285750"/>
            <a:r>
              <a:rPr lang="en-US" altLang="ko-KR" sz="1700" dirty="0" smtClean="0"/>
              <a:t>       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패스워드를 잘못 입력했습니다</a:t>
            </a:r>
            <a:r>
              <a:rPr lang="en-US" altLang="ko-KR" sz="1700" dirty="0"/>
              <a:t>.");</a:t>
            </a:r>
          </a:p>
          <a:p>
            <a:pPr marL="742950" lvl="1" indent="-285750"/>
            <a:r>
              <a:rPr lang="en-US" altLang="ko-KR" sz="1700" dirty="0" smtClean="0"/>
              <a:t>} </a:t>
            </a:r>
            <a:r>
              <a:rPr lang="en-US" altLang="ko-KR" sz="1700" dirty="0"/>
              <a:t>else</a:t>
            </a:r>
          </a:p>
          <a:p>
            <a:pPr marL="742950" lvl="1" indent="-28575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아이디를 잘못 입력했습니다</a:t>
            </a:r>
            <a:r>
              <a:rPr lang="en-US" altLang="ko-KR" sz="1700" dirty="0"/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37017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(11/15)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일반적인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문의 한계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일반적인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~ else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구문은 경우의 수가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가지인 경우 유용하지만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그 이상의 경우의 수는 해결하기 어렵습니다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menu = 2;</a:t>
            </a:r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menu == 1 )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한식을 선택하셨습니다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menu == 2 )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중식을 선택하셨습니다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menu == 3 )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양식을 선택하셨습니다</a:t>
            </a:r>
            <a:r>
              <a:rPr lang="en-US" altLang="ko-KR" sz="1700" dirty="0"/>
              <a:t>.");</a:t>
            </a:r>
          </a:p>
        </p:txBody>
      </p:sp>
    </p:spTree>
    <p:extLst>
      <p:ext uri="{BB962C8B-B14F-4D97-AF65-F5344CB8AC3E}">
        <p14:creationId xmlns:p14="http://schemas.microsoft.com/office/powerpoint/2010/main" val="24310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(12/15)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~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 if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문의 경우의 수가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 이상인 경우를 해결할 수 있는 문법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 이상의 조건 식을 사용해 하나의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문을 구성할 수 있음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/>
              <a:t>if( </a:t>
            </a:r>
            <a:r>
              <a:rPr lang="ko-KR" altLang="en-US" sz="1700" dirty="0"/>
              <a:t>조건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/>
              <a:t>)</a:t>
            </a:r>
          </a:p>
          <a:p>
            <a:pPr marL="800100" lvl="1" indent="-342900"/>
            <a:r>
              <a:rPr lang="ko-KR" altLang="en-US" sz="1700" dirty="0"/>
              <a:t>       조건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이 </a:t>
            </a:r>
            <a:r>
              <a:rPr lang="ko-KR" altLang="en-US" sz="1700" dirty="0"/>
              <a:t>참일 경우의 </a:t>
            </a:r>
            <a:r>
              <a:rPr lang="ko-KR" altLang="en-US" sz="1700" dirty="0" err="1"/>
              <a:t>실행문</a:t>
            </a:r>
            <a:r>
              <a:rPr lang="en-US" altLang="ko-KR" sz="1700" dirty="0"/>
              <a:t>;</a:t>
            </a:r>
          </a:p>
          <a:p>
            <a:pPr marL="800100" lvl="1" indent="-342900"/>
            <a:r>
              <a:rPr lang="en-US" altLang="ko-KR" sz="1700" dirty="0" smtClean="0"/>
              <a:t>else if</a:t>
            </a:r>
            <a:r>
              <a:rPr lang="en-US" altLang="ko-KR" sz="1700" dirty="0"/>
              <a:t> ( </a:t>
            </a:r>
            <a:r>
              <a:rPr lang="ko-KR" altLang="en-US" sz="1700" dirty="0"/>
              <a:t>조건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2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/>
              <a:t>)</a:t>
            </a:r>
          </a:p>
          <a:p>
            <a:pPr marL="800100" lvl="1" indent="-342900"/>
            <a:r>
              <a:rPr lang="en-US" altLang="ko-KR" sz="1700" dirty="0"/>
              <a:t>       </a:t>
            </a:r>
            <a:r>
              <a:rPr lang="ko-KR" altLang="en-US" sz="1700" dirty="0"/>
              <a:t>조건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2</a:t>
            </a:r>
            <a:r>
              <a:rPr lang="ko-KR" altLang="en-US" sz="1700" dirty="0" smtClean="0"/>
              <a:t>가 참일 </a:t>
            </a:r>
            <a:r>
              <a:rPr lang="ko-KR" altLang="en-US" sz="1700" dirty="0"/>
              <a:t>경우의 </a:t>
            </a:r>
            <a:r>
              <a:rPr lang="ko-KR" altLang="en-US" sz="1700" dirty="0" err="1"/>
              <a:t>실행문</a:t>
            </a:r>
            <a:r>
              <a:rPr lang="en-US" altLang="ko-KR" sz="1700" dirty="0" smtClean="0"/>
              <a:t>;</a:t>
            </a:r>
          </a:p>
          <a:p>
            <a:pPr marL="800100" lvl="1" indent="-342900"/>
            <a:r>
              <a:rPr lang="en-US" altLang="ko-KR" sz="1700" dirty="0"/>
              <a:t>else if ( </a:t>
            </a:r>
            <a:r>
              <a:rPr lang="ko-KR" altLang="en-US" sz="1700" dirty="0"/>
              <a:t>조건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/>
              <a:t>)</a:t>
            </a:r>
          </a:p>
          <a:p>
            <a:pPr marL="800100" lvl="1" indent="-342900"/>
            <a:r>
              <a:rPr lang="en-US" altLang="ko-KR" sz="1700" dirty="0"/>
              <a:t>       </a:t>
            </a:r>
            <a:r>
              <a:rPr lang="ko-KR" altLang="en-US" sz="1700" dirty="0"/>
              <a:t>조건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식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 </a:t>
            </a:r>
            <a:r>
              <a:rPr lang="ko-KR" altLang="en-US" sz="1700" dirty="0"/>
              <a:t>참일 경우의 </a:t>
            </a:r>
            <a:r>
              <a:rPr lang="ko-KR" altLang="en-US" sz="1700" dirty="0" err="1"/>
              <a:t>실행문</a:t>
            </a:r>
            <a:r>
              <a:rPr lang="en-US" altLang="ko-KR" sz="1700" dirty="0" smtClean="0"/>
              <a:t>;</a:t>
            </a:r>
          </a:p>
          <a:p>
            <a:pPr marL="800100" lvl="1" indent="-342900"/>
            <a:r>
              <a:rPr lang="en-US" altLang="ko-KR" sz="1700" dirty="0" smtClean="0"/>
              <a:t>else</a:t>
            </a:r>
            <a:endParaRPr lang="en-US" altLang="ko-KR" sz="1700" dirty="0"/>
          </a:p>
          <a:p>
            <a:pPr marL="800100" lvl="1" indent="-342900"/>
            <a:r>
              <a:rPr lang="en-US" altLang="ko-KR" sz="1700" dirty="0"/>
              <a:t>       </a:t>
            </a:r>
            <a:r>
              <a:rPr lang="ko-KR" altLang="en-US" sz="1700" dirty="0" smtClean="0"/>
              <a:t>모든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조건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식이 거짓일 </a:t>
            </a:r>
            <a:r>
              <a:rPr lang="ko-KR" altLang="en-US" sz="1700" dirty="0"/>
              <a:t>경우의 </a:t>
            </a:r>
            <a:r>
              <a:rPr lang="ko-KR" altLang="en-US" sz="1700" dirty="0" err="1"/>
              <a:t>실행문</a:t>
            </a:r>
            <a:r>
              <a:rPr lang="en-US" altLang="ko-KR" sz="1700" dirty="0"/>
              <a:t>;</a:t>
            </a:r>
          </a:p>
          <a:p>
            <a:pPr marL="800100" lvl="1" indent="-342900"/>
            <a:endParaRPr lang="en-US" altLang="ko-KR" dirty="0"/>
          </a:p>
          <a:p>
            <a:pPr marL="800100" lvl="1" indent="-342900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(13/15)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~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 if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~ else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문의 경우의 수가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 이상인 경우를 해결할 수 있는 문법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 이상의 조건 식을 사용해 하나의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문을 구성할 수 있음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모든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조건식이 거짓일 경우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문을 사용하여 처리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/>
              <a:t>if( menu == 1 )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한식을 선택하셨습니다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else </a:t>
            </a:r>
            <a:r>
              <a:rPr lang="en-US" altLang="ko-KR" sz="1700" dirty="0"/>
              <a:t>if( menu == 2 )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중식을 선택하셨습니다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else </a:t>
            </a:r>
            <a:r>
              <a:rPr lang="en-US" altLang="ko-KR" sz="1700" dirty="0"/>
              <a:t>if( menu == 3 )</a:t>
            </a:r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양식을 선택하셨습니다</a:t>
            </a:r>
            <a:r>
              <a:rPr lang="en-US" altLang="ko-KR" sz="1700" dirty="0"/>
              <a:t>.");</a:t>
            </a:r>
          </a:p>
          <a:p>
            <a:pPr marL="800100" lvl="1" indent="-342900"/>
            <a:r>
              <a:rPr lang="en-US" altLang="ko-KR" sz="1700" dirty="0" smtClean="0"/>
              <a:t>else</a:t>
            </a:r>
            <a:endParaRPr lang="en-US" altLang="ko-KR" sz="1700" dirty="0"/>
          </a:p>
          <a:p>
            <a:pPr marL="800100" lvl="1" indent="-342900"/>
            <a:r>
              <a:rPr lang="en-US" altLang="ko-KR" sz="1700" dirty="0" smtClean="0"/>
              <a:t>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잘못된 번호를 선택하셨습니다</a:t>
            </a:r>
            <a:r>
              <a:rPr lang="en-US" altLang="ko-KR" sz="1700" dirty="0"/>
              <a:t>.");</a:t>
            </a:r>
            <a:endParaRPr lang="en-US" altLang="ko-KR" dirty="0"/>
          </a:p>
          <a:p>
            <a:pPr marL="800100" lvl="1" indent="-342900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(14/15)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키보드 입력 처리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키보드 입력을 위한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구문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java.util.Scanner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;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키보드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입력을 처리하기 위한 변수의 선언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sc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 new Scanner(System.in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Scanner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를 사용한 키보드 입력 처리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타입의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 입력 처리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inputInt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sc.nextInt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float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타입의 실수 입력 처리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float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inputFloat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sc.nextFloat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(15/15)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프로그램 사용자에게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과목의 성적 점수를 입력 받은 후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    성적 점수의 평균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값을 기준으로 아래와 같이 처리하세요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7455"/>
              </p:ext>
            </p:extLst>
          </p:nvPr>
        </p:nvGraphicFramePr>
        <p:xfrm>
          <a:off x="1043608" y="3436208"/>
          <a:ext cx="6096000" cy="222504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r>
                        <a:rPr lang="ko-KR" altLang="en-US" dirty="0" smtClean="0"/>
                        <a:t>점 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r>
                        <a:rPr lang="ko-KR" altLang="en-US" dirty="0" smtClean="0"/>
                        <a:t>점 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점 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점 이상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점 미만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제어문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분기문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실행문의 제어를 위해 사용되는 문법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특정 실행문의 실행 여부를 결정할 수 있는 분기문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특정 실행문의 반복 실행을 결정할 수 있는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3366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en-US" altLang="ko-KR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실행문의 실행 </a:t>
            </a:r>
            <a:r>
              <a:rPr lang="ko-KR" altLang="en-US" dirty="0"/>
              <a:t>여부를 결정할 수 있는 문법 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소스 코드 내부의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라인 또는 여러 라인의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여부를 제어할 수 있는 문법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if </a:t>
            </a:r>
            <a:r>
              <a:rPr lang="ko-KR" altLang="en-US" dirty="0" smtClean="0"/>
              <a:t>문과</a:t>
            </a:r>
            <a:r>
              <a:rPr lang="en-US" altLang="ko-KR" dirty="0" smtClean="0"/>
              <a:t> switch </a:t>
            </a:r>
            <a:r>
              <a:rPr lang="ko-KR" altLang="en-US" dirty="0" smtClean="0"/>
              <a:t>문이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 식을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기준으로 참일 경우와 거짓일 경우의 실행을 분기할 수 있는 문법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dirty="0" smtClean="0"/>
              <a:t>if</a:t>
            </a:r>
            <a:r>
              <a:rPr lang="en-US" altLang="ko-KR" dirty="0"/>
              <a:t>(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관계연산자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논리연산자 </a:t>
            </a:r>
            <a:r>
              <a:rPr lang="en-US" altLang="ko-KR" dirty="0"/>
              <a:t>)</a:t>
            </a:r>
          </a:p>
          <a:p>
            <a:pPr marL="800100" lvl="1" indent="-342900"/>
            <a:r>
              <a:rPr lang="ko-KR" altLang="en-US" dirty="0" smtClean="0"/>
              <a:t>       </a:t>
            </a:r>
            <a:r>
              <a:rPr lang="ko-KR" altLang="en-US" dirty="0" err="1" smtClean="0"/>
              <a:t>실행문</a:t>
            </a:r>
            <a:r>
              <a:rPr lang="en-US" altLang="ko-KR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조건식이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참일 경우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라인의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실행합니다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문은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조건식의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결과에 따라 실행문의 실행 여부가 결정됩니다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문의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 식이 참일 경우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다음 라인의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실행문이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실행됩니다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number;     number </a:t>
            </a:r>
            <a:r>
              <a:rPr lang="en-US" altLang="ko-KR" sz="1700" dirty="0"/>
              <a:t>= 12;</a:t>
            </a:r>
          </a:p>
          <a:p>
            <a:pPr marL="800100" lvl="1" indent="-342900"/>
            <a:endParaRPr lang="en-US" altLang="ko-KR" sz="1700" dirty="0" smtClean="0"/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number % 2 == 0 )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</a:t>
            </a:r>
            <a:r>
              <a:rPr lang="ko-KR" altLang="en-US" sz="1700" dirty="0"/>
              <a:t>는 짝수 입니다</a:t>
            </a:r>
            <a:r>
              <a:rPr lang="en-US" altLang="ko-KR" sz="1700" dirty="0"/>
              <a:t>.\n", number);</a:t>
            </a:r>
          </a:p>
          <a:p>
            <a:pPr marL="800100" lvl="1" indent="-342900"/>
            <a:endParaRPr lang="en-US" altLang="ko-KR" sz="1700" dirty="0" smtClean="0"/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number % 2 == 1 )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</a:t>
            </a:r>
            <a:r>
              <a:rPr lang="ko-KR" altLang="en-US" sz="1700" dirty="0"/>
              <a:t>는 홀수 입니다</a:t>
            </a:r>
            <a:r>
              <a:rPr lang="en-US" altLang="ko-KR" sz="1700" dirty="0"/>
              <a:t>.\n", number);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36725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문은 조건 식의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결과에 따라 실행문의 실행 여부가 결정됩니다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문의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조건 식이 참일 경우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다음 라인의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실행문이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실행됩니다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gender;     gender </a:t>
            </a:r>
            <a:r>
              <a:rPr lang="en-US" altLang="ko-KR" sz="1700" dirty="0"/>
              <a:t>= 1;</a:t>
            </a:r>
          </a:p>
          <a:p>
            <a:pPr marL="800100" lvl="1" indent="-342900"/>
            <a:endParaRPr lang="en-US" altLang="ko-KR" sz="1700" dirty="0"/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gender == 1 || gender == 3 )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당신은 남자 입니다</a:t>
            </a:r>
            <a:r>
              <a:rPr lang="en-US" altLang="ko-KR" sz="1700" dirty="0"/>
              <a:t>.");</a:t>
            </a:r>
          </a:p>
          <a:p>
            <a:pPr marL="800100" lvl="1" indent="-342900"/>
            <a:endParaRPr lang="en-US" altLang="ko-KR" sz="1700" dirty="0" smtClean="0"/>
          </a:p>
          <a:p>
            <a:pPr marL="800100" lvl="1" indent="-342900"/>
            <a:r>
              <a:rPr lang="en-US" altLang="ko-KR" sz="1700" dirty="0" smtClean="0"/>
              <a:t>if</a:t>
            </a:r>
            <a:r>
              <a:rPr lang="en-US" altLang="ko-KR" sz="1700" dirty="0"/>
              <a:t>( gender == 2 || gender == 4 )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("</a:t>
            </a:r>
            <a:r>
              <a:rPr lang="ko-KR" altLang="en-US" sz="1700" dirty="0"/>
              <a:t>당신은 여자 입니다</a:t>
            </a:r>
            <a:r>
              <a:rPr lang="en-US" altLang="ko-KR" sz="1700" dirty="0"/>
              <a:t>.");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14199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 ~ else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문의 조건 식이 거짓일 경우를 처리할 수 있는 문법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문과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else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문은 하나의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구문을 구성합니다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문을 독립적으로 정의할 수 없습니다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문과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마찬가지로 조건식이 거짓일 경우 하나의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실행문을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실행 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/>
              <a:t>if( </a:t>
            </a:r>
            <a:r>
              <a:rPr lang="ko-KR" altLang="en-US" sz="1700" dirty="0" smtClean="0"/>
              <a:t>조건 식 </a:t>
            </a:r>
            <a:r>
              <a:rPr lang="en-US" altLang="ko-KR" sz="1700" dirty="0"/>
              <a:t>-&gt; </a:t>
            </a:r>
            <a:r>
              <a:rPr lang="ko-KR" altLang="en-US" sz="1700" dirty="0"/>
              <a:t>관계연산자 </a:t>
            </a:r>
            <a:r>
              <a:rPr lang="en-US" altLang="ko-KR" sz="1700" dirty="0"/>
              <a:t>/ </a:t>
            </a:r>
            <a:r>
              <a:rPr lang="ko-KR" altLang="en-US" sz="1700" dirty="0"/>
              <a:t>논리연산자 </a:t>
            </a:r>
            <a:r>
              <a:rPr lang="en-US" altLang="ko-KR" sz="1700" dirty="0"/>
              <a:t>)</a:t>
            </a:r>
          </a:p>
          <a:p>
            <a:pPr marL="800100" lvl="1" indent="-342900"/>
            <a:r>
              <a:rPr lang="ko-KR" altLang="en-US" sz="1700" dirty="0"/>
              <a:t>       </a:t>
            </a:r>
            <a:r>
              <a:rPr lang="ko-KR" altLang="en-US" sz="1700" dirty="0" smtClean="0"/>
              <a:t>조건 식이 참일 경우의 </a:t>
            </a:r>
            <a:r>
              <a:rPr lang="ko-KR" altLang="en-US" sz="1700" dirty="0" err="1" smtClean="0"/>
              <a:t>실행문</a:t>
            </a:r>
            <a:r>
              <a:rPr lang="en-US" altLang="ko-KR" sz="1700" dirty="0" smtClean="0"/>
              <a:t>;</a:t>
            </a:r>
          </a:p>
          <a:p>
            <a:pPr marL="800100" lvl="1" indent="-342900"/>
            <a:r>
              <a:rPr lang="en-US" altLang="ko-KR" sz="1700" dirty="0" smtClean="0"/>
              <a:t>else</a:t>
            </a:r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ko-KR" altLang="en-US" sz="1700" dirty="0" smtClean="0"/>
              <a:t>조건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식이 거짓일 경우의 </a:t>
            </a:r>
            <a:r>
              <a:rPr lang="ko-KR" altLang="en-US" sz="1700" dirty="0" err="1" smtClean="0"/>
              <a:t>실행문</a:t>
            </a:r>
            <a:r>
              <a:rPr lang="en-US" altLang="ko-KR" sz="17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44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(5/15)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f ~ else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문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r>
              <a:rPr lang="en-US" altLang="ko-KR" sz="1700" dirty="0" err="1"/>
              <a:t>int</a:t>
            </a:r>
            <a:r>
              <a:rPr lang="en-US" altLang="ko-KR" sz="1700" dirty="0"/>
              <a:t> number;     number = 12;</a:t>
            </a:r>
          </a:p>
          <a:p>
            <a:pPr marL="800100" lvl="1" indent="-342900"/>
            <a:endParaRPr lang="en-US" altLang="ko-KR" sz="1700" dirty="0"/>
          </a:p>
          <a:p>
            <a:pPr marL="800100" lvl="1" indent="-342900"/>
            <a:r>
              <a:rPr lang="en-US" altLang="ko-KR" sz="1700" dirty="0"/>
              <a:t>if( number % 2 == 0 )</a:t>
            </a:r>
          </a:p>
          <a:p>
            <a:pPr marL="800100" lvl="1" indent="-342900"/>
            <a:r>
              <a:rPr lang="en-US" altLang="ko-KR" sz="1700" dirty="0"/>
              <a:t>       </a:t>
            </a:r>
            <a:r>
              <a:rPr lang="en-US" altLang="ko-KR" sz="1700" dirty="0" err="1"/>
              <a:t>System.out.printf</a:t>
            </a:r>
            <a:r>
              <a:rPr lang="en-US" altLang="ko-KR" sz="1700" dirty="0"/>
              <a:t>("%d </a:t>
            </a:r>
            <a:r>
              <a:rPr lang="ko-KR" altLang="en-US" sz="1700" dirty="0"/>
              <a:t>는 짝수 입니다</a:t>
            </a:r>
            <a:r>
              <a:rPr lang="en-US" altLang="ko-KR" sz="1700" dirty="0"/>
              <a:t>.\n", number);</a:t>
            </a:r>
          </a:p>
          <a:p>
            <a:pPr marL="800100" lvl="1" indent="-342900"/>
            <a:r>
              <a:rPr lang="en-US" altLang="ko-KR" sz="1700" dirty="0" smtClean="0"/>
              <a:t>else</a:t>
            </a:r>
            <a:endParaRPr lang="en-US" altLang="ko-KR" sz="1700" dirty="0"/>
          </a:p>
          <a:p>
            <a:pPr marL="800100" lvl="1" indent="-342900"/>
            <a:r>
              <a:rPr lang="en-US" altLang="ko-KR" sz="1700" dirty="0" smtClean="0"/>
              <a:t>       </a:t>
            </a:r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</a:t>
            </a:r>
            <a:r>
              <a:rPr lang="ko-KR" altLang="en-US" sz="1700" dirty="0"/>
              <a:t>는 홀수 입니다</a:t>
            </a:r>
            <a:r>
              <a:rPr lang="en-US" altLang="ko-KR" sz="1700" dirty="0"/>
              <a:t>.\n", number);</a:t>
            </a:r>
          </a:p>
        </p:txBody>
      </p:sp>
    </p:spTree>
    <p:extLst>
      <p:ext uri="{BB962C8B-B14F-4D97-AF65-F5344CB8AC3E}">
        <p14:creationId xmlns:p14="http://schemas.microsoft.com/office/powerpoint/2010/main" val="32853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262</TotalTime>
  <Words>819</Words>
  <Application>Microsoft Office PowerPoint</Application>
  <PresentationFormat>화면 슬라이드 쇼(4:3)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필수</vt:lpstr>
      <vt:lpstr>제어문 (Control Statement)   - IF문</vt:lpstr>
      <vt:lpstr>목차</vt:lpstr>
      <vt:lpstr>제어문?</vt:lpstr>
      <vt:lpstr>분기문?</vt:lpstr>
      <vt:lpstr>if (1/15)</vt:lpstr>
      <vt:lpstr>if (2/15)</vt:lpstr>
      <vt:lpstr>if (3/15)</vt:lpstr>
      <vt:lpstr>if (4/15)</vt:lpstr>
      <vt:lpstr>if (5/15)</vt:lpstr>
      <vt:lpstr>if (6/15)</vt:lpstr>
      <vt:lpstr>if (7/15)</vt:lpstr>
      <vt:lpstr>if (8/15)</vt:lpstr>
      <vt:lpstr>if (9/15)</vt:lpstr>
      <vt:lpstr>if (10/15)</vt:lpstr>
      <vt:lpstr>if (11/15)</vt:lpstr>
      <vt:lpstr>if (12/15)</vt:lpstr>
      <vt:lpstr>if (13/15)</vt:lpstr>
      <vt:lpstr>if (14/15)</vt:lpstr>
      <vt:lpstr>if (15/15)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100</cp:revision>
  <dcterms:created xsi:type="dcterms:W3CDTF">2016-03-14T09:12:30Z</dcterms:created>
  <dcterms:modified xsi:type="dcterms:W3CDTF">2016-03-17T13:26:41Z</dcterms:modified>
</cp:coreProperties>
</file>