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343" r:id="rId4"/>
    <p:sldId id="344" r:id="rId5"/>
    <p:sldId id="346" r:id="rId6"/>
    <p:sldId id="345" r:id="rId7"/>
    <p:sldId id="347" r:id="rId8"/>
    <p:sldId id="34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4660"/>
  </p:normalViewPr>
  <p:slideViewPr>
    <p:cSldViewPr>
      <p:cViewPr varScale="1">
        <p:scale>
          <a:sx n="158" d="100"/>
          <a:sy n="158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752E24-F82F-4904-94F0-1AC464BBADCD}" type="datetimeFigureOut">
              <a:rPr lang="ko-KR" altLang="en-US" smtClean="0"/>
              <a:t>2016-03-20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B637450-1FE4-4721-B834-EEE754CB81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500" dirty="0" err="1" smtClean="0"/>
              <a:t>제어문</a:t>
            </a:r>
            <a:r>
              <a:rPr lang="ko-KR" altLang="en-US" sz="3500" dirty="0" smtClean="0"/>
              <a:t> </a:t>
            </a:r>
            <a:r>
              <a:rPr lang="en-US" altLang="ko-KR" sz="3500" dirty="0"/>
              <a:t>(</a:t>
            </a:r>
            <a:r>
              <a:rPr lang="en-US" altLang="ko-KR" sz="3500" dirty="0" smtClean="0"/>
              <a:t>Control Statement)</a:t>
            </a:r>
            <a:br>
              <a:rPr lang="en-US" altLang="ko-KR" sz="3500" dirty="0" smtClean="0"/>
            </a:br>
            <a:r>
              <a:rPr lang="en-US" altLang="ko-KR" sz="3500" dirty="0" smtClean="0"/>
              <a:t/>
            </a:r>
            <a:br>
              <a:rPr lang="en-US" altLang="ko-KR" sz="3500" dirty="0" smtClean="0"/>
            </a:br>
            <a:r>
              <a:rPr lang="en-US" altLang="ko-KR" sz="3500" dirty="0" smtClean="0"/>
              <a:t> - switch</a:t>
            </a:r>
            <a:r>
              <a:rPr lang="ko-KR" altLang="en-US" sz="3500" dirty="0" smtClean="0"/>
              <a:t>문</a:t>
            </a:r>
            <a:endParaRPr lang="ko-KR" altLang="en-US" sz="3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정수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값 또는 정수 값을 반환하는 식을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기준으로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실행을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분기할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수 있는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문법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endParaRPr lang="en-US" altLang="ko-KR" sz="1700" dirty="0" smtClean="0"/>
          </a:p>
          <a:p>
            <a:pPr lvl="1" indent="0">
              <a:buNone/>
            </a:pPr>
            <a:r>
              <a:rPr lang="en-US" altLang="ko-KR" sz="1500" dirty="0" smtClean="0"/>
              <a:t>switch( </a:t>
            </a:r>
            <a:r>
              <a:rPr lang="ko-KR" altLang="en-US" sz="1500" dirty="0" smtClean="0"/>
              <a:t>정수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또는 정수 값을 반환하는 식 </a:t>
            </a:r>
            <a:r>
              <a:rPr lang="en-US" altLang="ko-KR" sz="1500" dirty="0" smtClean="0"/>
              <a:t>) {</a:t>
            </a:r>
            <a:endParaRPr lang="en-US" altLang="ko-KR" sz="1500" dirty="0"/>
          </a:p>
          <a:p>
            <a:pPr lvl="2" indent="0">
              <a:buNone/>
            </a:pPr>
            <a:r>
              <a:rPr lang="en-US" altLang="ko-KR" sz="1500" dirty="0" smtClean="0"/>
              <a:t>case </a:t>
            </a:r>
            <a:r>
              <a:rPr lang="ko-KR" altLang="en-US" sz="1500" dirty="0" smtClean="0"/>
              <a:t>정수형 상수 </a:t>
            </a:r>
            <a:r>
              <a:rPr lang="en-US" altLang="ko-KR" sz="1500" dirty="0" smtClean="0"/>
              <a:t>1:</a:t>
            </a:r>
          </a:p>
          <a:p>
            <a:pPr lvl="3" indent="0">
              <a:buNone/>
            </a:pPr>
            <a:r>
              <a:rPr lang="ko-KR" altLang="en-US" sz="1500" dirty="0" err="1" smtClean="0"/>
              <a:t>실행문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1;</a:t>
            </a:r>
          </a:p>
          <a:p>
            <a:pPr lvl="3" indent="0">
              <a:buNone/>
            </a:pPr>
            <a:r>
              <a:rPr lang="en-US" altLang="ko-KR" sz="1500" dirty="0" smtClean="0"/>
              <a:t>break;</a:t>
            </a:r>
          </a:p>
          <a:p>
            <a:pPr lvl="2" indent="0">
              <a:buNone/>
            </a:pPr>
            <a:r>
              <a:rPr lang="en-US" altLang="ko-KR" sz="1500" dirty="0" smtClean="0"/>
              <a:t>case </a:t>
            </a:r>
            <a:r>
              <a:rPr lang="ko-KR" altLang="en-US" sz="1500" dirty="0" smtClean="0"/>
              <a:t>정수형 상수 </a:t>
            </a:r>
            <a:r>
              <a:rPr lang="en-US" altLang="ko-KR" sz="1500" dirty="0" smtClean="0"/>
              <a:t>N:</a:t>
            </a:r>
          </a:p>
          <a:p>
            <a:pPr lvl="3" indent="0">
              <a:buNone/>
            </a:pPr>
            <a:r>
              <a:rPr lang="ko-KR" altLang="en-US" sz="1500" dirty="0" err="1"/>
              <a:t>실행문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2;</a:t>
            </a:r>
            <a:endParaRPr lang="en-US" altLang="ko-KR" sz="1500" dirty="0"/>
          </a:p>
          <a:p>
            <a:pPr lvl="3" indent="0">
              <a:buNone/>
            </a:pPr>
            <a:r>
              <a:rPr lang="en-US" altLang="ko-KR" sz="1500" dirty="0"/>
              <a:t>break</a:t>
            </a:r>
            <a:r>
              <a:rPr lang="en-US" altLang="ko-KR" sz="1500" dirty="0" smtClean="0"/>
              <a:t>;</a:t>
            </a:r>
          </a:p>
          <a:p>
            <a:pPr lvl="2" indent="0">
              <a:buNone/>
            </a:pPr>
            <a:r>
              <a:rPr lang="en-US" altLang="ko-KR" sz="1500" dirty="0" smtClean="0"/>
              <a:t>default :</a:t>
            </a:r>
            <a:endParaRPr lang="en-US" altLang="ko-KR" sz="1500" dirty="0"/>
          </a:p>
          <a:p>
            <a:pPr lvl="3" indent="0">
              <a:buNone/>
            </a:pPr>
            <a:r>
              <a:rPr lang="ko-KR" altLang="en-US" sz="1500" dirty="0" err="1"/>
              <a:t>실행문</a:t>
            </a:r>
            <a:r>
              <a:rPr lang="ko-KR" altLang="en-US" sz="1500" dirty="0"/>
              <a:t> </a:t>
            </a:r>
            <a:r>
              <a:rPr lang="en-US" altLang="ko-KR" sz="1500" dirty="0"/>
              <a:t>3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pPr lvl="3" indent="0">
              <a:buNone/>
            </a:pPr>
            <a:r>
              <a:rPr lang="en-US" altLang="ko-KR" sz="1500" dirty="0"/>
              <a:t>break</a:t>
            </a:r>
            <a:r>
              <a:rPr lang="en-US" altLang="ko-KR" sz="1500" dirty="0" smtClean="0"/>
              <a:t>;</a:t>
            </a:r>
          </a:p>
          <a:p>
            <a:pPr lvl="1" indent="0">
              <a:buNone/>
            </a:pPr>
            <a:r>
              <a:rPr lang="en-US" altLang="ko-KR" sz="1500" dirty="0" smtClean="0"/>
              <a:t>}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(2/7)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구문은 인자로 들어온 정수 값을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case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구문을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통해서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확인한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후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, break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키워드를 만나거나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구문의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종료지점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까지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실행하는 문법입니다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endParaRPr lang="en-US" altLang="ko-KR" sz="1700" dirty="0" smtClean="0"/>
          </a:p>
          <a:p>
            <a:pPr lvl="1" indent="0">
              <a:buNone/>
            </a:pPr>
            <a:r>
              <a:rPr lang="en-US" altLang="ko-KR" sz="1500" dirty="0" smtClean="0"/>
              <a:t>switch( </a:t>
            </a:r>
            <a:r>
              <a:rPr lang="ko-KR" altLang="en-US" sz="1500" dirty="0" smtClean="0"/>
              <a:t>정수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또는 정수 값을 반환하는 식 </a:t>
            </a:r>
            <a:r>
              <a:rPr lang="en-US" altLang="ko-KR" sz="1500" dirty="0" smtClean="0"/>
              <a:t>) {</a:t>
            </a:r>
            <a:endParaRPr lang="en-US" altLang="ko-KR" sz="1500" dirty="0"/>
          </a:p>
          <a:p>
            <a:pPr lvl="2" indent="0">
              <a:buNone/>
            </a:pPr>
            <a:r>
              <a:rPr lang="en-US" altLang="ko-KR" sz="1500" dirty="0" smtClean="0"/>
              <a:t>case </a:t>
            </a:r>
            <a:r>
              <a:rPr lang="ko-KR" altLang="en-US" sz="1500" dirty="0" smtClean="0"/>
              <a:t>정수형 상수 </a:t>
            </a:r>
            <a:r>
              <a:rPr lang="en-US" altLang="ko-KR" sz="1500" dirty="0" smtClean="0"/>
              <a:t>1:</a:t>
            </a:r>
          </a:p>
          <a:p>
            <a:pPr lvl="3" indent="0">
              <a:buNone/>
            </a:pPr>
            <a:r>
              <a:rPr lang="ko-KR" altLang="en-US" sz="1500" dirty="0" err="1" smtClean="0"/>
              <a:t>실행문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1;</a:t>
            </a:r>
          </a:p>
          <a:p>
            <a:pPr lvl="3" indent="0">
              <a:buNone/>
            </a:pPr>
            <a:r>
              <a:rPr lang="en-US" altLang="ko-KR" sz="1500" dirty="0" smtClean="0"/>
              <a:t>break;</a:t>
            </a:r>
          </a:p>
          <a:p>
            <a:pPr lvl="2" indent="0">
              <a:buNone/>
            </a:pPr>
            <a:r>
              <a:rPr lang="en-US" altLang="ko-KR" sz="1500" dirty="0" smtClean="0"/>
              <a:t>case </a:t>
            </a:r>
            <a:r>
              <a:rPr lang="ko-KR" altLang="en-US" sz="1500" dirty="0" smtClean="0"/>
              <a:t>정수형 상수 </a:t>
            </a:r>
            <a:r>
              <a:rPr lang="en-US" altLang="ko-KR" sz="1500" dirty="0" smtClean="0"/>
              <a:t>N:</a:t>
            </a:r>
          </a:p>
          <a:p>
            <a:pPr lvl="3" indent="0">
              <a:buNone/>
            </a:pPr>
            <a:r>
              <a:rPr lang="ko-KR" altLang="en-US" sz="1500" dirty="0" err="1"/>
              <a:t>실행문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2;</a:t>
            </a:r>
            <a:endParaRPr lang="en-US" altLang="ko-KR" sz="1500" dirty="0"/>
          </a:p>
          <a:p>
            <a:pPr lvl="3" indent="0">
              <a:buNone/>
            </a:pPr>
            <a:r>
              <a:rPr lang="en-US" altLang="ko-KR" sz="1500" dirty="0"/>
              <a:t>break</a:t>
            </a:r>
            <a:r>
              <a:rPr lang="en-US" altLang="ko-KR" sz="1500" dirty="0" smtClean="0"/>
              <a:t>;</a:t>
            </a:r>
          </a:p>
          <a:p>
            <a:pPr lvl="2" indent="0">
              <a:buNone/>
            </a:pPr>
            <a:r>
              <a:rPr lang="en-US" altLang="ko-KR" sz="1500" dirty="0" smtClean="0"/>
              <a:t>default :</a:t>
            </a:r>
            <a:endParaRPr lang="en-US" altLang="ko-KR" sz="1500" dirty="0"/>
          </a:p>
          <a:p>
            <a:pPr lvl="3" indent="0">
              <a:buNone/>
            </a:pPr>
            <a:r>
              <a:rPr lang="ko-KR" altLang="en-US" sz="1500" dirty="0" err="1"/>
              <a:t>실행문</a:t>
            </a:r>
            <a:r>
              <a:rPr lang="ko-KR" altLang="en-US" sz="1500" dirty="0"/>
              <a:t> </a:t>
            </a:r>
            <a:r>
              <a:rPr lang="en-US" altLang="ko-KR" sz="1500" dirty="0"/>
              <a:t>3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pPr lvl="3" indent="0">
              <a:buNone/>
            </a:pPr>
            <a:r>
              <a:rPr lang="en-US" altLang="ko-KR" sz="1500" dirty="0"/>
              <a:t>break</a:t>
            </a:r>
            <a:r>
              <a:rPr lang="en-US" altLang="ko-KR" sz="1500" dirty="0" smtClean="0"/>
              <a:t>;</a:t>
            </a:r>
          </a:p>
          <a:p>
            <a:pPr lvl="1" indent="0">
              <a:buNone/>
            </a:pPr>
            <a:r>
              <a:rPr lang="en-US" altLang="ko-KR" sz="1500" dirty="0" smtClean="0"/>
              <a:t>}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37536" y="3573016"/>
            <a:ext cx="2764196" cy="247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37536" y="3856943"/>
            <a:ext cx="1803666" cy="247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37536" y="4683032"/>
            <a:ext cx="1803666" cy="247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37536" y="5502285"/>
            <a:ext cx="795554" cy="2470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3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(3/7)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case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키워드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문의 조건으로 입력된 정수 값의 케이스들을 나열하는 키워드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정수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형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상수로만 정의 가능합니다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에서 상수는 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직접적인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값 또는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 final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키워드로 정의된 변수를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의미 합니다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EX) 10, “JAVA”, ‘A’, 10.1, 15.731F …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문의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if ~ else if ~ else if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문의 역할을 제공하며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필요한 만큼 정의해서 사용할 수 있습니다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3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(4/7)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default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키워드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문의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 else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구문과 같은 역할을 제공하는 키워드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문은 조건으로 입력된 정수 값을 나열된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case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구문에서 검색한 후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값이 발견되지 않으면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default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구문을 실행합니다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default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구문은 </a:t>
            </a:r>
            <a:r>
              <a:rPr lang="ko-KR" altLang="en-US" sz="1700" dirty="0" err="1" smtClean="0">
                <a:solidFill>
                  <a:schemeClr val="accent5">
                    <a:lumMod val="75000"/>
                  </a:schemeClr>
                </a:solidFill>
              </a:rPr>
              <a:t>생략가능합니다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(5/7)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키워드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키워드를 감싸고 있는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첫 번째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블럭을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빠져나가는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명령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단</a:t>
            </a:r>
            <a:r>
              <a:rPr lang="en-US" altLang="ko-KR" sz="1700" dirty="0">
                <a:solidFill>
                  <a:schemeClr val="accent5">
                    <a:lumMod val="75000"/>
                  </a:schemeClr>
                </a:solidFill>
              </a:rPr>
              <a:t>, if 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문의 </a:t>
            </a:r>
            <a:r>
              <a:rPr lang="ko-KR" altLang="en-US" sz="1700" dirty="0" err="1">
                <a:solidFill>
                  <a:schemeClr val="accent5">
                    <a:lumMod val="75000"/>
                  </a:schemeClr>
                </a:solidFill>
              </a:rPr>
              <a:t>블럭은</a:t>
            </a:r>
            <a:r>
              <a:rPr lang="ko-KR" altLang="en-US" sz="1700" dirty="0">
                <a:solidFill>
                  <a:schemeClr val="accent5">
                    <a:lumMod val="75000"/>
                  </a:schemeClr>
                </a:solidFill>
              </a:rPr>
              <a:t> 제외합니다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default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구문의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명령은 생략이 가능합니다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문과 </a:t>
            </a:r>
            <a:r>
              <a:rPr lang="ko-KR" altLang="en-US" sz="1700" dirty="0" err="1" smtClean="0">
                <a:solidFill>
                  <a:schemeClr val="accent5">
                    <a:lumMod val="75000"/>
                  </a:schemeClr>
                </a:solidFill>
              </a:rPr>
              <a:t>반복문에서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 사용합니다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7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/>
            <a:endParaRPr lang="en-US" altLang="ko-KR" sz="1700" dirty="0" smtClean="0"/>
          </a:p>
          <a:p>
            <a:pPr lvl="1" indent="0">
              <a:buNone/>
            </a:pPr>
            <a:r>
              <a:rPr lang="en-US" altLang="ko-KR" sz="1500" dirty="0" smtClean="0"/>
              <a:t>switch( </a:t>
            </a:r>
            <a:r>
              <a:rPr lang="ko-KR" altLang="en-US" sz="1500" dirty="0" smtClean="0"/>
              <a:t>정수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또는 정수 값을 반환하는 식 </a:t>
            </a:r>
            <a:r>
              <a:rPr lang="en-US" altLang="ko-KR" sz="1500" dirty="0" smtClean="0"/>
              <a:t>) {</a:t>
            </a:r>
            <a:endParaRPr lang="en-US" altLang="ko-KR" sz="1500" dirty="0"/>
          </a:p>
          <a:p>
            <a:pPr lvl="2" indent="0">
              <a:buNone/>
            </a:pPr>
            <a:r>
              <a:rPr lang="en-US" altLang="ko-KR" sz="1500" dirty="0" smtClean="0"/>
              <a:t>case </a:t>
            </a:r>
            <a:r>
              <a:rPr lang="ko-KR" altLang="en-US" sz="1500" dirty="0" smtClean="0"/>
              <a:t>정수형 상수 </a:t>
            </a:r>
            <a:r>
              <a:rPr lang="en-US" altLang="ko-KR" sz="1500" dirty="0" smtClean="0"/>
              <a:t>1</a:t>
            </a:r>
            <a:r>
              <a:rPr lang="en-US" altLang="ko-KR" sz="1500" dirty="0" smtClean="0"/>
              <a:t>:</a:t>
            </a:r>
          </a:p>
          <a:p>
            <a:pPr lvl="3" indent="0">
              <a:buNone/>
            </a:pPr>
            <a:r>
              <a:rPr lang="en-US" altLang="ko-KR" sz="1500" dirty="0" smtClean="0"/>
              <a:t>if( true )</a:t>
            </a:r>
            <a:endParaRPr lang="en-US" altLang="ko-KR" sz="1500" dirty="0" smtClean="0"/>
          </a:p>
          <a:p>
            <a:pPr lvl="4" indent="0">
              <a:buNone/>
            </a:pPr>
            <a:r>
              <a:rPr lang="ko-KR" altLang="en-US" sz="1500" dirty="0" err="1" smtClean="0"/>
              <a:t>실행문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1;</a:t>
            </a:r>
          </a:p>
          <a:p>
            <a:pPr lvl="3" indent="0">
              <a:buNone/>
            </a:pPr>
            <a:r>
              <a:rPr lang="en-US" altLang="ko-KR" sz="1500" dirty="0" smtClean="0"/>
              <a:t>break;</a:t>
            </a:r>
          </a:p>
          <a:p>
            <a:pPr lvl="2" indent="0">
              <a:buNone/>
            </a:pPr>
            <a:r>
              <a:rPr lang="en-US" altLang="ko-KR" sz="1500" dirty="0" smtClean="0"/>
              <a:t>default </a:t>
            </a:r>
            <a:r>
              <a:rPr lang="en-US" altLang="ko-KR" sz="1500" dirty="0" smtClean="0"/>
              <a:t>:</a:t>
            </a:r>
            <a:endParaRPr lang="en-US" altLang="ko-KR" sz="1500" dirty="0"/>
          </a:p>
          <a:p>
            <a:pPr lvl="3" indent="0">
              <a:buNone/>
            </a:pPr>
            <a:r>
              <a:rPr lang="ko-KR" altLang="en-US" sz="1500" dirty="0" err="1"/>
              <a:t>실행문</a:t>
            </a:r>
            <a:r>
              <a:rPr lang="ko-KR" altLang="en-US" sz="1500" dirty="0"/>
              <a:t> </a:t>
            </a:r>
            <a:r>
              <a:rPr lang="en-US" altLang="ko-KR" sz="1500" dirty="0"/>
              <a:t>3</a:t>
            </a:r>
            <a:r>
              <a:rPr lang="en-US" altLang="ko-KR" sz="1500" dirty="0" smtClean="0"/>
              <a:t>;</a:t>
            </a:r>
            <a:endParaRPr lang="en-US" altLang="ko-KR" sz="1500" dirty="0"/>
          </a:p>
          <a:p>
            <a:pPr lvl="3" indent="0">
              <a:buNone/>
            </a:pPr>
            <a:r>
              <a:rPr lang="en-US" altLang="ko-KR" sz="1500" dirty="0"/>
              <a:t>break</a:t>
            </a:r>
            <a:r>
              <a:rPr lang="en-US" altLang="ko-KR" sz="1500" dirty="0" smtClean="0"/>
              <a:t>;</a:t>
            </a:r>
          </a:p>
          <a:p>
            <a:pPr lvl="1" indent="0">
              <a:buNone/>
            </a:pPr>
            <a:r>
              <a:rPr lang="en-US" altLang="ko-KR" sz="1500" dirty="0" smtClean="0"/>
              <a:t>}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(6/7)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문 작성 시 주의사항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구문은 반드시 중괄호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( {} )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를 사용해 정의해야 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각각의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case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구문은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키워드를 사용해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switch </a:t>
            </a: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구문을 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700" dirty="0" smtClean="0">
                <a:solidFill>
                  <a:schemeClr val="accent5">
                    <a:lumMod val="75000"/>
                  </a:schemeClr>
                </a:solidFill>
              </a:rPr>
              <a:t>종료할 수 있게 해야 합니다</a:t>
            </a:r>
            <a:r>
              <a:rPr lang="en-US" altLang="ko-KR" sz="17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만약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case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구문에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키워드를 정의하지 않으면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b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해당 위치부터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break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키워드를 만나거나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, switch </a:t>
            </a: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구문이 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sz="1500" dirty="0" smtClean="0">
                <a:solidFill>
                  <a:schemeClr val="accent5">
                    <a:lumMod val="75000"/>
                  </a:schemeClr>
                </a:solidFill>
              </a:rPr>
              <a:t>종료되는 지점까지 실행됩니다</a:t>
            </a:r>
            <a:r>
              <a:rPr lang="en-US" altLang="ko-KR" sz="15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switch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(7/7)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Q.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사용자에게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 ~ 12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중 하나의 정수를 입력 받아 입력 받은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정수의 월에 해당되는 일자를 출력할 수 있는 프로그램을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작성하세요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EX) 1 ~ 12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사이의 정수를 입력하세요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: 11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11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월은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30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일 까지 있습니다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altLang="ko-KR" sz="1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317</TotalTime>
  <Words>159</Words>
  <Application>Microsoft Office PowerPoint</Application>
  <PresentationFormat>화면 슬라이드 쇼(4:3)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필수</vt:lpstr>
      <vt:lpstr>제어문 (Control Statement)   - switch문</vt:lpstr>
      <vt:lpstr>switch (1/7)</vt:lpstr>
      <vt:lpstr>switch (2/7)</vt:lpstr>
      <vt:lpstr>switch (3/7)</vt:lpstr>
      <vt:lpstr>switch (4/7)</vt:lpstr>
      <vt:lpstr>switch (5/7)</vt:lpstr>
      <vt:lpstr>switch (6/7)</vt:lpstr>
      <vt:lpstr>switch (7/7)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</dc:title>
  <dc:creator>Yongseong.Cho</dc:creator>
  <cp:lastModifiedBy>yongseong.cho</cp:lastModifiedBy>
  <cp:revision>113</cp:revision>
  <dcterms:created xsi:type="dcterms:W3CDTF">2016-03-14T09:12:30Z</dcterms:created>
  <dcterms:modified xsi:type="dcterms:W3CDTF">2016-03-20T13:39:16Z</dcterms:modified>
</cp:coreProperties>
</file>