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301" r:id="rId5"/>
    <p:sldId id="343" r:id="rId6"/>
    <p:sldId id="344" r:id="rId7"/>
    <p:sldId id="346" r:id="rId8"/>
    <p:sldId id="345" r:id="rId9"/>
    <p:sldId id="347" r:id="rId10"/>
    <p:sldId id="348" r:id="rId11"/>
    <p:sldId id="349" r:id="rId12"/>
    <p:sldId id="355" r:id="rId13"/>
    <p:sldId id="350" r:id="rId14"/>
    <p:sldId id="351" r:id="rId15"/>
    <p:sldId id="352" r:id="rId16"/>
    <p:sldId id="353" r:id="rId17"/>
    <p:sldId id="354" r:id="rId18"/>
    <p:sldId id="356" r:id="rId19"/>
    <p:sldId id="357" r:id="rId20"/>
    <p:sldId id="3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96" autoAdjust="0"/>
    <p:restoredTop sz="94660"/>
  </p:normalViewPr>
  <p:slideViewPr>
    <p:cSldViewPr>
      <p:cViewPr varScale="1">
        <p:scale>
          <a:sx n="67" d="100"/>
          <a:sy n="67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err="1" smtClean="0"/>
              <a:t>제어문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(</a:t>
            </a:r>
            <a:r>
              <a:rPr lang="en-US" altLang="ko-KR" sz="3500" dirty="0" smtClean="0"/>
              <a:t>Control Statement)</a:t>
            </a:r>
            <a:br>
              <a:rPr lang="en-US" altLang="ko-KR" sz="3500" dirty="0" smtClean="0"/>
            </a:b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 smtClean="0"/>
              <a:t> - </a:t>
            </a:r>
            <a:r>
              <a:rPr lang="ko-KR" altLang="en-US" sz="3500" dirty="0" err="1" smtClean="0"/>
              <a:t>반복문</a:t>
            </a: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/>
              <a:t> </a:t>
            </a:r>
            <a:r>
              <a:rPr lang="en-US" altLang="ko-KR" sz="3500" dirty="0" smtClean="0"/>
              <a:t>- for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7/17)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변수의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접근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범위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 내부에서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생성된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모든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변수는 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문의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실행되는 중에만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유효한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변수입니다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500" dirty="0"/>
              <a:t>for(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1 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&lt;= 3 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 ) {</a:t>
            </a:r>
          </a:p>
          <a:p>
            <a:pPr lvl="1" indent="0">
              <a:buNone/>
            </a:pPr>
            <a:r>
              <a:rPr lang="en-US" altLang="ko-KR" sz="1500" dirty="0" smtClean="0"/>
              <a:t>       </a:t>
            </a:r>
            <a:r>
              <a:rPr lang="en-US" altLang="ko-KR" sz="1500" dirty="0" err="1" smtClean="0"/>
              <a:t>System.out.printf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%d\n",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);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  <a:endParaRPr lang="en-US" altLang="ko-KR" sz="1500" dirty="0"/>
          </a:p>
          <a:p>
            <a:pPr lvl="1" indent="0">
              <a:buNone/>
            </a:pPr>
            <a:endParaRPr lang="en-US" altLang="ko-KR" sz="1500" dirty="0" smtClean="0"/>
          </a:p>
          <a:p>
            <a:pPr lvl="1" indent="0">
              <a:buNone/>
            </a:pPr>
            <a:r>
              <a:rPr lang="en-US" altLang="ko-KR" sz="1500" dirty="0" err="1" smtClean="0"/>
              <a:t>System.out.printf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%d\n",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);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41926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8/17)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FOR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사용해서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100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까지의 합을 구하고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32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9/17)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사용자에게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개를 입력 받고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입력된 정수들의 짝수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홀수의 합을 각각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33773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10/17)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키워드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문을 제외한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첫번째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블럭을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빠져나가는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명령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키워드를 사용하여 반복문의 반복을 중지하고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빠져나갈 수 있습니다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nn-NO" altLang="ko-KR" sz="1700" dirty="0"/>
              <a:t>for( int i = 1 ; i &lt;= 10 ; i++ ) {</a:t>
            </a:r>
          </a:p>
          <a:p>
            <a:pPr lvl="1" indent="0">
              <a:buNone/>
            </a:pPr>
            <a:r>
              <a:rPr lang="nn-NO" altLang="ko-KR" sz="1700" dirty="0" smtClean="0"/>
              <a:t>       System.out.printf</a:t>
            </a:r>
            <a:r>
              <a:rPr lang="nn-NO" altLang="ko-KR" sz="1700" dirty="0"/>
              <a:t>("i = %d\n", i);</a:t>
            </a:r>
          </a:p>
          <a:p>
            <a:pPr lvl="1" indent="0">
              <a:buNone/>
            </a:pPr>
            <a:r>
              <a:rPr lang="nn-NO" altLang="ko-KR" sz="1700" dirty="0"/>
              <a:t>			</a:t>
            </a:r>
          </a:p>
          <a:p>
            <a:pPr lvl="1" indent="0">
              <a:buNone/>
            </a:pPr>
            <a:r>
              <a:rPr lang="nn-NO" altLang="ko-KR" sz="1700" dirty="0"/>
              <a:t>	</a:t>
            </a:r>
            <a:r>
              <a:rPr lang="nn-NO" altLang="ko-KR" sz="1700" dirty="0" smtClean="0"/>
              <a:t>if</a:t>
            </a:r>
            <a:r>
              <a:rPr lang="nn-NO" altLang="ko-KR" sz="1700" dirty="0"/>
              <a:t>( i == 5 )</a:t>
            </a:r>
          </a:p>
          <a:p>
            <a:pPr lvl="1" indent="0">
              <a:buNone/>
            </a:pPr>
            <a:r>
              <a:rPr lang="nn-NO" altLang="ko-KR" sz="1700" dirty="0"/>
              <a:t>	</a:t>
            </a:r>
            <a:r>
              <a:rPr lang="nn-NO" altLang="ko-KR" sz="1700" dirty="0" smtClean="0"/>
              <a:t>       break</a:t>
            </a:r>
            <a:r>
              <a:rPr lang="nn-NO" altLang="ko-KR" sz="1700" dirty="0"/>
              <a:t>;</a:t>
            </a:r>
          </a:p>
          <a:p>
            <a:pPr lvl="1" indent="0">
              <a:buNone/>
            </a:pPr>
            <a:r>
              <a:rPr lang="nn-NO" altLang="ko-KR" sz="1700" dirty="0" smtClean="0"/>
              <a:t>}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31260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11/17)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사용자가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100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을 입력하면 프로그램을 종료하세요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그 외의 값이 들어온 경우 계속해서 프로그램은 구동해야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 FOR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사용해서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구현하세요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1130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12/17)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continue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키워드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문을 제외한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첫 번째 </a:t>
            </a:r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</a:rPr>
              <a:t>블럭의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 종료지점으로 이동하는 명령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 실행 중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반복의 종료지점으로 이동하는 명령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반복문의 조건을 확인 후 반복 여부를 다시 결정할 수 있는 명령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반복문에서만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 사용할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수 있습니다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 실행 중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현재의 반복을 종료하고 다음 반복으로 이동할 경우에 사용</a:t>
            </a:r>
            <a:endParaRPr lang="en-US" altLang="ko-KR" sz="15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nn-NO" altLang="ko-KR" sz="1700" dirty="0" smtClean="0"/>
          </a:p>
          <a:p>
            <a:pPr lvl="1" indent="0">
              <a:buNone/>
            </a:pPr>
            <a:r>
              <a:rPr lang="nn-NO" altLang="ko-KR" sz="1550" dirty="0"/>
              <a:t>for( int i = 1 ; i &lt;= 10 ; i++ ) {</a:t>
            </a:r>
          </a:p>
          <a:p>
            <a:pPr lvl="1" indent="0">
              <a:buNone/>
            </a:pPr>
            <a:r>
              <a:rPr lang="en-US" altLang="ko-KR" sz="1550" dirty="0"/>
              <a:t>	</a:t>
            </a:r>
            <a:r>
              <a:rPr lang="nn-NO" altLang="ko-KR" sz="1550" dirty="0"/>
              <a:t>if( i == 5 )</a:t>
            </a:r>
          </a:p>
          <a:p>
            <a:pPr lvl="1" indent="0">
              <a:buNone/>
            </a:pPr>
            <a:r>
              <a:rPr lang="nn-NO" altLang="ko-KR" sz="1550" dirty="0"/>
              <a:t>	</a:t>
            </a:r>
            <a:r>
              <a:rPr lang="nn-NO" altLang="ko-KR" sz="1550" dirty="0" smtClean="0"/>
              <a:t>       continue</a:t>
            </a:r>
            <a:r>
              <a:rPr lang="nn-NO" altLang="ko-KR" sz="1550" dirty="0"/>
              <a:t>;</a:t>
            </a:r>
          </a:p>
          <a:p>
            <a:pPr lvl="1" indent="0">
              <a:buNone/>
            </a:pPr>
            <a:r>
              <a:rPr lang="nn-NO" altLang="ko-KR" sz="1550" dirty="0"/>
              <a:t>			</a:t>
            </a:r>
          </a:p>
          <a:p>
            <a:pPr lvl="1" indent="0">
              <a:buNone/>
            </a:pPr>
            <a:r>
              <a:rPr lang="nn-NO" altLang="ko-KR" sz="1550" dirty="0"/>
              <a:t>	</a:t>
            </a:r>
            <a:r>
              <a:rPr lang="nn-NO" altLang="ko-KR" sz="1550" dirty="0" smtClean="0"/>
              <a:t>System.out.printf</a:t>
            </a:r>
            <a:r>
              <a:rPr lang="nn-NO" altLang="ko-KR" sz="1550" dirty="0"/>
              <a:t>("i = %d\n", i);			</a:t>
            </a:r>
          </a:p>
          <a:p>
            <a:pPr lvl="1" indent="0">
              <a:buNone/>
            </a:pPr>
            <a:r>
              <a:rPr lang="nn-NO" altLang="ko-KR" sz="1550" dirty="0" smtClean="0"/>
              <a:t>} </a:t>
            </a:r>
            <a:endParaRPr lang="en-US" altLang="ko-KR" sz="1550" dirty="0" smtClean="0"/>
          </a:p>
        </p:txBody>
      </p:sp>
    </p:spTree>
    <p:extLst>
      <p:ext uri="{BB962C8B-B14F-4D97-AF65-F5344CB8AC3E}">
        <p14:creationId xmlns:p14="http://schemas.microsoft.com/office/powerpoint/2010/main" xmlns="" val="29787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13/17)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continue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키워드를 활용해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~ 100 </a:t>
            </a: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</a:rPr>
              <a:t>까지의 정수 중 짝수를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출력하는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8776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14/17)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사용자에게 정수를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 입력 받고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입력된 정수 중 홀수의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합을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 continue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키워드를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활용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34709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15/17)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중첩된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내부에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반복문이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정의된 형태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외부의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반복문이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회전 할 때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내부의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반복문은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전체를 실행하는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구조</a:t>
            </a: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nn-NO" altLang="ko-KR" sz="1700" dirty="0" smtClean="0"/>
          </a:p>
          <a:p>
            <a:pPr lvl="1" indent="0">
              <a:buNone/>
            </a:pPr>
            <a:r>
              <a:rPr lang="nn-NO" altLang="ko-KR" sz="1700" dirty="0"/>
              <a:t>for( int i = 1 ; i &lt;= 3 ; i++ ) {</a:t>
            </a:r>
          </a:p>
          <a:p>
            <a:pPr lvl="1" indent="0">
              <a:buNone/>
            </a:pPr>
            <a:r>
              <a:rPr lang="nn-NO" altLang="ko-KR" sz="1700" dirty="0" smtClean="0"/>
              <a:t>       for</a:t>
            </a:r>
            <a:r>
              <a:rPr lang="nn-NO" altLang="ko-KR" sz="1700" dirty="0"/>
              <a:t>( int j = 1 ; j &lt;= 3 ; j++ ) {</a:t>
            </a:r>
          </a:p>
          <a:p>
            <a:pPr lvl="1" indent="0">
              <a:buNone/>
            </a:pPr>
            <a:r>
              <a:rPr lang="nn-NO" altLang="ko-KR" sz="1700" dirty="0" smtClean="0"/>
              <a:t>              System.out.printf</a:t>
            </a:r>
            <a:r>
              <a:rPr lang="nn-NO" altLang="ko-KR" sz="1700" dirty="0"/>
              <a:t>("i = %d, j = %d\n</a:t>
            </a:r>
            <a:r>
              <a:rPr lang="nn-NO" altLang="ko-KR" sz="1700" dirty="0" smtClean="0"/>
              <a:t>", i</a:t>
            </a:r>
            <a:r>
              <a:rPr lang="nn-NO" altLang="ko-KR" sz="1700" dirty="0"/>
              <a:t>, j);</a:t>
            </a:r>
          </a:p>
          <a:p>
            <a:pPr lvl="1" indent="0">
              <a:buNone/>
            </a:pPr>
            <a:r>
              <a:rPr lang="nn-NO" altLang="ko-KR" sz="1700" dirty="0" smtClean="0"/>
              <a:t>       }</a:t>
            </a:r>
            <a:endParaRPr lang="nn-NO" altLang="ko-KR" sz="1700" dirty="0"/>
          </a:p>
          <a:p>
            <a:pPr lvl="1" indent="0">
              <a:buNone/>
            </a:pPr>
            <a:r>
              <a:rPr lang="nn-NO" altLang="ko-KR" sz="1700" dirty="0" smtClean="0"/>
              <a:t>}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49449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16/17)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중첩된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사용해 아래와 같이 구구단을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5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2 * 1 = 2</a:t>
            </a: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endParaRPr lang="en-US" altLang="ko-KR" sz="15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	3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3 * 1 = 3</a:t>
            </a:r>
          </a:p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	9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9 * 9 = 81</a:t>
            </a: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8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반</a:t>
            </a:r>
            <a:r>
              <a:rPr lang="ko-KR" altLang="en-US" dirty="0" err="1"/>
              <a:t>복</a:t>
            </a:r>
            <a:r>
              <a:rPr lang="ko-KR" altLang="en-US" dirty="0" err="1" smtClean="0"/>
              <a:t>문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17/17)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중첩된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사용해 아래와 같이 구구단을 출력하세요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37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2 </a:t>
            </a:r>
            <a:r>
              <a:rPr lang="ko-KR" altLang="en-US" sz="1370" dirty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2 * 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2 * 4 = 8</a:t>
            </a:r>
            <a:endParaRPr lang="en-US" altLang="ko-KR" sz="137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3 </a:t>
            </a:r>
            <a:r>
              <a:rPr lang="ko-KR" altLang="en-US" sz="1370" dirty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3 * 1 = 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3 * 3 = 9</a:t>
            </a:r>
            <a:endParaRPr lang="en-US" altLang="ko-KR" sz="137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9 </a:t>
            </a:r>
            <a:r>
              <a:rPr lang="ko-KR" altLang="en-US" sz="1370" dirty="0" smtClean="0">
                <a:solidFill>
                  <a:schemeClr val="accent5">
                    <a:lumMod val="75000"/>
                  </a:schemeClr>
                </a:solidFill>
              </a:rPr>
              <a:t>단을 출력합니다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37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	9 * 7 = 63</a:t>
            </a:r>
            <a:endParaRPr lang="en-US" altLang="ko-KR" sz="137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370" dirty="0">
                <a:solidFill>
                  <a:schemeClr val="accent5">
                    <a:lumMod val="75000"/>
                  </a:schemeClr>
                </a:solidFill>
              </a:rPr>
              <a:t>	9 * 9 = </a:t>
            </a:r>
            <a:r>
              <a:rPr lang="en-US" altLang="ko-KR" sz="1370" dirty="0" smtClean="0">
                <a:solidFill>
                  <a:schemeClr val="accent5">
                    <a:lumMod val="75000"/>
                  </a:schemeClr>
                </a:solidFill>
              </a:rPr>
              <a:t>81</a:t>
            </a:r>
            <a:endParaRPr lang="en-US" altLang="ko-KR" sz="1370" dirty="0"/>
          </a:p>
        </p:txBody>
      </p:sp>
    </p:spTree>
    <p:extLst>
      <p:ext uri="{BB962C8B-B14F-4D97-AF65-F5344CB8AC3E}">
        <p14:creationId xmlns:p14="http://schemas.microsoft.com/office/powerpoint/2010/main" xmlns="" val="41893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특정 소스 코드를 반복해서 실행하고자 할 때 사용하는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소스 코드 내부의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라인 또는 여러 라인의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여부를 제어할 수 있는 문법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문과</a:t>
            </a:r>
            <a:r>
              <a:rPr lang="en-US" altLang="ko-KR" dirty="0" smtClean="0"/>
              <a:t> while, do ~ while </a:t>
            </a:r>
            <a:r>
              <a:rPr lang="ko-KR" altLang="en-US" dirty="0" smtClean="0"/>
              <a:t>문이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초기화 구문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조건식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증감문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실행문으로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구성된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조건식이 참일 경우 실행 문을 반복해서 실행할 수 있는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700" dirty="0"/>
              <a:t>f</a:t>
            </a:r>
            <a:r>
              <a:rPr lang="en-US" altLang="ko-KR" sz="1700" dirty="0" smtClean="0"/>
              <a:t>or ( </a:t>
            </a:r>
            <a:r>
              <a:rPr lang="ko-KR" altLang="en-US" sz="1700" dirty="0"/>
              <a:t>초</a:t>
            </a:r>
            <a:r>
              <a:rPr lang="ko-KR" altLang="en-US" sz="1700" dirty="0" smtClean="0"/>
              <a:t>기화</a:t>
            </a:r>
            <a:r>
              <a:rPr lang="en-US" altLang="ko-KR" sz="1700" dirty="0" smtClean="0"/>
              <a:t> ; </a:t>
            </a:r>
            <a:r>
              <a:rPr lang="ko-KR" altLang="en-US" sz="1700" dirty="0" err="1" smtClean="0"/>
              <a:t>조건식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; </a:t>
            </a:r>
            <a:r>
              <a:rPr lang="ko-KR" altLang="en-US" sz="1700" dirty="0" err="1" smtClean="0"/>
              <a:t>증감식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)</a:t>
            </a:r>
            <a:endParaRPr lang="en-US" altLang="ko-KR" sz="1700" dirty="0"/>
          </a:p>
          <a:p>
            <a:pPr lvl="1" indent="0">
              <a:buNone/>
            </a:pPr>
            <a:r>
              <a:rPr lang="ko-KR" altLang="en-US" sz="1700" dirty="0" smtClean="0"/>
              <a:t>       </a:t>
            </a:r>
            <a:r>
              <a:rPr lang="ko-KR" altLang="en-US" sz="1700" dirty="0" err="1" smtClean="0"/>
              <a:t>실행문</a:t>
            </a:r>
            <a:r>
              <a:rPr lang="en-US" altLang="ko-KR" sz="17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반복문의 실행 과정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초기화 구문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조건식</a:t>
            </a:r>
            <a:endParaRPr lang="en-US" altLang="ko-KR" sz="1500" dirty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거짓일 경우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 종료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실행</a:t>
            </a:r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</a:rPr>
              <a:t>문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증감식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조건식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거짓일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경우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종료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위의 과정을 반복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700" dirty="0"/>
              <a:t>f</a:t>
            </a:r>
            <a:r>
              <a:rPr lang="en-US" altLang="ko-KR" sz="1700" dirty="0" smtClean="0"/>
              <a:t>or ( </a:t>
            </a:r>
            <a:r>
              <a:rPr lang="ko-KR" altLang="en-US" sz="1700" dirty="0"/>
              <a:t>초</a:t>
            </a:r>
            <a:r>
              <a:rPr lang="ko-KR" altLang="en-US" sz="1700" dirty="0" smtClean="0"/>
              <a:t>기화</a:t>
            </a:r>
            <a:r>
              <a:rPr lang="en-US" altLang="ko-KR" sz="1700" dirty="0" smtClean="0"/>
              <a:t> ; </a:t>
            </a:r>
            <a:r>
              <a:rPr lang="ko-KR" altLang="en-US" sz="1700" dirty="0" err="1" smtClean="0"/>
              <a:t>조건식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; </a:t>
            </a:r>
            <a:r>
              <a:rPr lang="ko-KR" altLang="en-US" sz="1700" dirty="0" err="1" smtClean="0"/>
              <a:t>증감식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)</a:t>
            </a:r>
            <a:endParaRPr lang="en-US" altLang="ko-KR" sz="1700" dirty="0"/>
          </a:p>
          <a:p>
            <a:pPr lvl="1" indent="0">
              <a:buNone/>
            </a:pPr>
            <a:r>
              <a:rPr lang="ko-KR" altLang="en-US" sz="1700" dirty="0" smtClean="0"/>
              <a:t>       </a:t>
            </a:r>
            <a:r>
              <a:rPr lang="ko-KR" altLang="en-US" sz="1700" dirty="0" err="1" smtClean="0"/>
              <a:t>실행문</a:t>
            </a:r>
            <a:r>
              <a:rPr lang="en-US" altLang="ko-KR" sz="17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7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nn-NO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사용하여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~ 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까지를 출력하는 프로그램</a:t>
            </a:r>
            <a:endParaRPr lang="nn-NO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nn-NO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nn-NO" altLang="ko-KR" sz="1700" dirty="0" smtClean="0"/>
              <a:t>for</a:t>
            </a:r>
            <a:r>
              <a:rPr lang="nn-NO" altLang="ko-KR" sz="1700" dirty="0"/>
              <a:t>( int i = 1 ; i &lt;= 10 ; i++ ) </a:t>
            </a:r>
          </a:p>
          <a:p>
            <a:r>
              <a:rPr lang="nn-NO" altLang="ko-KR" sz="1700" dirty="0" smtClean="0"/>
              <a:t>	       System.out.printf</a:t>
            </a:r>
            <a:r>
              <a:rPr lang="nn-NO" altLang="ko-KR" sz="1700" dirty="0"/>
              <a:t>("i = %d\n", i</a:t>
            </a:r>
            <a:r>
              <a:rPr lang="nn-NO" altLang="ko-KR" sz="1700" dirty="0" smtClean="0"/>
              <a:t>);</a:t>
            </a:r>
          </a:p>
          <a:p>
            <a:endParaRPr lang="nn-NO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800" dirty="0" smtClean="0">
                <a:solidFill>
                  <a:schemeClr val="accent5">
                    <a:lumMod val="75000"/>
                  </a:schemeClr>
                </a:solidFill>
              </a:rPr>
              <a:t> 내부의</a:t>
            </a:r>
            <a:r>
              <a:rPr lang="en-US" altLang="ko-KR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accent5">
                    <a:lumMod val="75000"/>
                  </a:schemeClr>
                </a:solidFill>
              </a:rPr>
              <a:t>기준 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변수 </a:t>
            </a:r>
            <a:r>
              <a:rPr lang="en-US" altLang="ko-KR" sz="1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ko-KR" altLang="en-US" sz="1800" dirty="0" smtClean="0">
                <a:solidFill>
                  <a:schemeClr val="accent5">
                    <a:lumMod val="75000"/>
                  </a:schemeClr>
                </a:solidFill>
              </a:rPr>
              <a:t>값이 증가하면서</a:t>
            </a:r>
            <a:r>
              <a:rPr lang="en-US" altLang="ko-KR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반복문이</a:t>
            </a:r>
            <a:r>
              <a:rPr lang="ko-KR" altLang="en-US" sz="1800" dirty="0" smtClean="0">
                <a:solidFill>
                  <a:schemeClr val="accent5">
                    <a:lumMod val="75000"/>
                  </a:schemeClr>
                </a:solidFill>
              </a:rPr>
              <a:t> 실행됩니다</a:t>
            </a:r>
            <a:endParaRPr lang="nn-NO" altLang="ko-KR" sz="1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9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nn-NO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반복문의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증감식은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주로 증가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증감 연산자가 사용되며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대입연산자도 사용할 수 있습니다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nn-NO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nn-NO" altLang="ko-KR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nn-NO" altLang="ko-KR" sz="1700" dirty="0" smtClean="0"/>
              <a:t>for</a:t>
            </a:r>
            <a:r>
              <a:rPr lang="nn-NO" altLang="ko-KR" sz="1700" dirty="0"/>
              <a:t>( int i = 1 ; i &lt;= 10 ; i++ ) </a:t>
            </a:r>
          </a:p>
          <a:p>
            <a:r>
              <a:rPr lang="nn-NO" altLang="ko-KR" sz="1700" dirty="0" smtClean="0"/>
              <a:t>	       System.out.printf</a:t>
            </a:r>
            <a:r>
              <a:rPr lang="nn-NO" altLang="ko-KR" sz="1700" dirty="0"/>
              <a:t>("i = %d\n", i</a:t>
            </a:r>
            <a:r>
              <a:rPr lang="nn-NO" altLang="ko-KR" sz="1700" dirty="0" smtClean="0"/>
              <a:t>);</a:t>
            </a:r>
          </a:p>
          <a:p>
            <a:endParaRPr lang="nn-NO" altLang="ko-KR" sz="1700" dirty="0"/>
          </a:p>
          <a:p>
            <a:r>
              <a:rPr lang="nn-NO" altLang="ko-K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nn-NO" altLang="ko-KR" sz="1700" dirty="0"/>
              <a:t>for( int i = 1 ; i &lt;= 10 ; </a:t>
            </a:r>
            <a:r>
              <a:rPr lang="nn-NO" altLang="ko-KR" sz="1700" dirty="0" smtClean="0"/>
              <a:t>i = </a:t>
            </a:r>
            <a:r>
              <a:rPr lang="en-US" altLang="ko-KR" sz="1700" dirty="0" err="1"/>
              <a:t>i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+ 1</a:t>
            </a:r>
            <a:r>
              <a:rPr lang="nn-NO" altLang="ko-KR" sz="1700" dirty="0" smtClean="0"/>
              <a:t> </a:t>
            </a:r>
            <a:r>
              <a:rPr lang="nn-NO" altLang="ko-KR" sz="1700" dirty="0"/>
              <a:t>) </a:t>
            </a:r>
          </a:p>
          <a:p>
            <a:r>
              <a:rPr lang="nn-NO" altLang="ko-KR" sz="1700" dirty="0"/>
              <a:t>	       System.out.printf("i = %d\n", i</a:t>
            </a:r>
            <a:r>
              <a:rPr lang="nn-NO" altLang="ko-KR" sz="1700" dirty="0" smtClean="0"/>
              <a:t>);</a:t>
            </a:r>
          </a:p>
          <a:p>
            <a:endParaRPr lang="nn-NO" altLang="ko-KR" sz="1700" dirty="0"/>
          </a:p>
          <a:p>
            <a:r>
              <a:rPr lang="nn-NO" altLang="ko-K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nn-NO" altLang="ko-KR" sz="1700" dirty="0"/>
              <a:t>for( int i = 1 ; i &lt;= 10 ; i </a:t>
            </a:r>
            <a:r>
              <a:rPr lang="nn-NO" altLang="ko-KR" sz="1700" dirty="0" smtClean="0"/>
              <a:t>+= </a:t>
            </a:r>
            <a:r>
              <a:rPr lang="en-US" altLang="ko-KR" sz="1700" dirty="0" smtClean="0"/>
              <a:t>1</a:t>
            </a:r>
            <a:r>
              <a:rPr lang="nn-NO" altLang="ko-KR" sz="1700" dirty="0" smtClean="0"/>
              <a:t> </a:t>
            </a:r>
            <a:r>
              <a:rPr lang="nn-NO" altLang="ko-KR" sz="1700" dirty="0"/>
              <a:t>) </a:t>
            </a:r>
          </a:p>
          <a:p>
            <a:r>
              <a:rPr lang="nn-NO" altLang="ko-KR" sz="1700" dirty="0"/>
              <a:t>	       System.out.printf("i = %d\n", i</a:t>
            </a:r>
            <a:r>
              <a:rPr lang="nn-NO" altLang="ko-KR" sz="1700" dirty="0" smtClean="0"/>
              <a:t>);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9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5/17)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제어문의 복합된 사용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내부의 </a:t>
            </a: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분기문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제어문은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서로 다른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제어문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내부에 포함되어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작성될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수 있습니다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700" dirty="0"/>
              <a:t>for(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= 1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&lt;= 10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 ) {</a:t>
            </a:r>
          </a:p>
          <a:p>
            <a:pPr lvl="1" indent="0">
              <a:buNone/>
            </a:pPr>
            <a:r>
              <a:rPr lang="en-US" altLang="ko-KR" sz="1700" dirty="0" smtClean="0"/>
              <a:t>       if</a:t>
            </a:r>
            <a:r>
              <a:rPr lang="en-US" altLang="ko-KR" sz="1700" dirty="0"/>
              <a:t>(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% 2 == 0 )</a:t>
            </a:r>
          </a:p>
          <a:p>
            <a:pPr lvl="1" indent="0">
              <a:buNone/>
            </a:pPr>
            <a:r>
              <a:rPr lang="en-US" altLang="ko-KR" sz="1700" dirty="0" smtClean="0"/>
              <a:t>              </a:t>
            </a:r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= %d\n",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);			</a:t>
            </a:r>
          </a:p>
          <a:p>
            <a:pPr lvl="1" indent="0">
              <a:buNone/>
            </a:pPr>
            <a:r>
              <a:rPr lang="en-US" altLang="ko-KR" sz="17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795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6/17)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변수의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접근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범위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 내부에서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생성된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모든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변수는 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문의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실행되는 중에만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유효한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변수입니다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n</a:t>
            </a:r>
            <a:r>
              <a:rPr lang="en-US" altLang="ko-KR" sz="1500" dirty="0" smtClean="0"/>
              <a:t>;</a:t>
            </a:r>
            <a:r>
              <a:rPr lang="en-US" altLang="ko-KR" sz="1500" dirty="0"/>
              <a:t>		</a:t>
            </a:r>
          </a:p>
          <a:p>
            <a:pPr lvl="1" indent="0">
              <a:buNone/>
            </a:pPr>
            <a:r>
              <a:rPr lang="en-US" altLang="ko-KR" sz="1500" dirty="0" smtClean="0"/>
              <a:t>for</a:t>
            </a:r>
            <a:r>
              <a:rPr lang="en-US" altLang="ko-KR" sz="1500" dirty="0"/>
              <a:t>(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i1 = 1 ; i1 &lt;= 3 ; i1++ ) {</a:t>
            </a:r>
          </a:p>
          <a:p>
            <a:pPr lvl="1" indent="0">
              <a:buNone/>
            </a:pPr>
            <a:r>
              <a:rPr lang="en-US" altLang="ko-KR" sz="1500" dirty="0" smtClean="0"/>
              <a:t>       </a:t>
            </a:r>
            <a:r>
              <a:rPr lang="en-US" altLang="ko-KR" sz="1500" dirty="0" err="1" smtClean="0"/>
              <a:t>System.out.printf</a:t>
            </a:r>
            <a:r>
              <a:rPr lang="en-US" altLang="ko-KR" sz="1500" dirty="0"/>
              <a:t>("i1 = %d\n", i1);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pPr lvl="1" indent="0">
              <a:buNone/>
            </a:pPr>
            <a:r>
              <a:rPr lang="en-US" altLang="ko-KR" sz="1500" dirty="0"/>
              <a:t>	</a:t>
            </a:r>
          </a:p>
          <a:p>
            <a:pPr lvl="1" indent="0">
              <a:buNone/>
            </a:pPr>
            <a:r>
              <a:rPr lang="en-US" altLang="ko-KR" sz="1500" dirty="0" smtClean="0"/>
              <a:t>//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n</a:t>
            </a:r>
            <a:r>
              <a:rPr lang="en-US" altLang="ko-KR" sz="1500" dirty="0" smtClean="0"/>
              <a:t>;</a:t>
            </a:r>
            <a:r>
              <a:rPr lang="en-US" altLang="ko-KR" sz="1500" dirty="0"/>
              <a:t>		</a:t>
            </a:r>
          </a:p>
          <a:p>
            <a:pPr lvl="1" indent="0">
              <a:buNone/>
            </a:pPr>
            <a:r>
              <a:rPr lang="en-US" altLang="ko-KR" sz="1500" dirty="0" smtClean="0"/>
              <a:t>for</a:t>
            </a:r>
            <a:r>
              <a:rPr lang="en-US" altLang="ko-KR" sz="1500" dirty="0"/>
              <a:t>(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i1 = 1 ; i1 &lt;= 3 ; i1++ ) {</a:t>
            </a:r>
          </a:p>
          <a:p>
            <a:pPr lvl="1" indent="0">
              <a:buNone/>
            </a:pPr>
            <a:r>
              <a:rPr lang="en-US" altLang="ko-KR" sz="1500" dirty="0" smtClean="0"/>
              <a:t>       </a:t>
            </a:r>
            <a:r>
              <a:rPr lang="en-US" altLang="ko-KR" sz="1500" dirty="0" err="1" smtClean="0"/>
              <a:t>System.out.printf</a:t>
            </a:r>
            <a:r>
              <a:rPr lang="en-US" altLang="ko-KR" sz="1500" dirty="0"/>
              <a:t>("i1 = %d\n", i1);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053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475</TotalTime>
  <Words>446</Words>
  <Application>Microsoft Office PowerPoint</Application>
  <PresentationFormat>화면 슬라이드 쇼(4:3)</PresentationFormat>
  <Paragraphs>173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필수</vt:lpstr>
      <vt:lpstr>제어문 (Control Statement)   - 반복문  - for</vt:lpstr>
      <vt:lpstr>목차</vt:lpstr>
      <vt:lpstr>반복문?</vt:lpstr>
      <vt:lpstr>for (1/17)</vt:lpstr>
      <vt:lpstr>for (2/17)</vt:lpstr>
      <vt:lpstr>for (3/17)</vt:lpstr>
      <vt:lpstr>for (4/17)</vt:lpstr>
      <vt:lpstr>for (5/17)</vt:lpstr>
      <vt:lpstr>for (6/17)</vt:lpstr>
      <vt:lpstr>for (7/17)</vt:lpstr>
      <vt:lpstr>for (8/17)</vt:lpstr>
      <vt:lpstr>for (9/17)</vt:lpstr>
      <vt:lpstr>for (10/17)</vt:lpstr>
      <vt:lpstr>for (11/17)</vt:lpstr>
      <vt:lpstr>for (12/17)</vt:lpstr>
      <vt:lpstr>for (13/17)</vt:lpstr>
      <vt:lpstr>for (14/17)</vt:lpstr>
      <vt:lpstr>for (15/17)</vt:lpstr>
      <vt:lpstr>for (16/17)</vt:lpstr>
      <vt:lpstr>for (17/17)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Registered User</cp:lastModifiedBy>
  <cp:revision>159</cp:revision>
  <dcterms:created xsi:type="dcterms:W3CDTF">2016-03-14T09:12:30Z</dcterms:created>
  <dcterms:modified xsi:type="dcterms:W3CDTF">2016-03-22T02:11:18Z</dcterms:modified>
</cp:coreProperties>
</file>