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1" r:id="rId4"/>
    <p:sldId id="359" r:id="rId5"/>
    <p:sldId id="362" r:id="rId6"/>
    <p:sldId id="360" r:id="rId7"/>
    <p:sldId id="361" r:id="rId8"/>
    <p:sldId id="363" r:id="rId9"/>
    <p:sldId id="364" r:id="rId10"/>
    <p:sldId id="343" r:id="rId11"/>
    <p:sldId id="365" r:id="rId12"/>
    <p:sldId id="366" r:id="rId13"/>
    <p:sldId id="367" r:id="rId14"/>
    <p:sldId id="368" r:id="rId15"/>
    <p:sldId id="369" r:id="rId16"/>
    <p:sldId id="3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96" autoAdjust="0"/>
    <p:restoredTop sz="94660"/>
  </p:normalViewPr>
  <p:slideViewPr>
    <p:cSldViewPr>
      <p:cViewPr varScale="1">
        <p:scale>
          <a:sx n="67" d="100"/>
          <a:sy n="67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err="1" smtClean="0"/>
              <a:t>제어문</a:t>
            </a:r>
            <a:r>
              <a:rPr lang="ko-KR" altLang="en-US" sz="3500" dirty="0" smtClean="0"/>
              <a:t> </a:t>
            </a:r>
            <a:r>
              <a:rPr lang="en-US" altLang="ko-KR" sz="3500" dirty="0"/>
              <a:t>(</a:t>
            </a:r>
            <a:r>
              <a:rPr lang="en-US" altLang="ko-KR" sz="3500" dirty="0" smtClean="0"/>
              <a:t>Control Statement)</a:t>
            </a:r>
            <a:br>
              <a:rPr lang="en-US" altLang="ko-KR" sz="3500" dirty="0" smtClean="0"/>
            </a:b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 smtClean="0"/>
              <a:t> - </a:t>
            </a:r>
            <a:r>
              <a:rPr lang="ko-KR" altLang="en-US" sz="3500" dirty="0" err="1" smtClean="0"/>
              <a:t>반복문</a:t>
            </a: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/>
              <a:t> </a:t>
            </a:r>
            <a:r>
              <a:rPr lang="en-US" altLang="ko-KR" sz="3500" dirty="0" smtClean="0"/>
              <a:t>- while &amp; do ~ while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 ~ 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불 특정한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횟수의 반복을 제어할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때 사용하는 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조건식이 거짓일 경우에도 한번의 실행은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보장해 주는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700" dirty="0" smtClean="0"/>
              <a:t>	</a:t>
            </a:r>
            <a:r>
              <a:rPr lang="en-US" altLang="ko-KR" sz="1700" b="0" dirty="0" smtClean="0"/>
              <a:t>do </a:t>
            </a:r>
            <a:r>
              <a:rPr lang="en-US" altLang="ko-KR" sz="1700" b="0" dirty="0"/>
              <a:t>{</a:t>
            </a:r>
          </a:p>
          <a:p>
            <a:r>
              <a:rPr lang="en-US" altLang="ko-KR" sz="1700" b="0" dirty="0"/>
              <a:t>		</a:t>
            </a:r>
            <a:r>
              <a:rPr lang="ko-KR" altLang="en-US" sz="1700" b="0" dirty="0"/>
              <a:t>반복해서 실행할 </a:t>
            </a:r>
            <a:r>
              <a:rPr lang="ko-KR" altLang="en-US" sz="1700" b="0" dirty="0" err="1" smtClean="0"/>
              <a:t>실행문</a:t>
            </a:r>
            <a:r>
              <a:rPr lang="en-US" altLang="ko-KR" sz="1700" b="0" dirty="0" smtClean="0"/>
              <a:t>;</a:t>
            </a:r>
            <a:endParaRPr lang="en-US" altLang="ko-KR" sz="1700" b="0" dirty="0"/>
          </a:p>
          <a:p>
            <a:r>
              <a:rPr lang="en-US" altLang="ko-KR" sz="1700" b="0" dirty="0"/>
              <a:t>		...</a:t>
            </a:r>
          </a:p>
          <a:p>
            <a:r>
              <a:rPr lang="en-US" altLang="ko-KR" sz="1700" b="0" dirty="0"/>
              <a:t>	</a:t>
            </a:r>
            <a:r>
              <a:rPr lang="en-US" altLang="ko-KR" sz="1700" b="0" dirty="0" smtClean="0"/>
              <a:t>} </a:t>
            </a:r>
            <a:r>
              <a:rPr lang="en-US" altLang="ko-KR" sz="1700" b="0" dirty="0"/>
              <a:t>while( </a:t>
            </a:r>
            <a:r>
              <a:rPr lang="ko-KR" altLang="en-US" sz="1700" b="0" dirty="0" err="1"/>
              <a:t>조건식</a:t>
            </a:r>
            <a:r>
              <a:rPr lang="ko-KR" altLang="en-US" sz="1700" b="0" dirty="0"/>
              <a:t> </a:t>
            </a:r>
            <a:r>
              <a:rPr lang="en-US" altLang="ko-KR" sz="1700" b="0" dirty="0"/>
              <a:t>);	</a:t>
            </a:r>
          </a:p>
          <a:p>
            <a:r>
              <a:rPr lang="en-US" altLang="ko-KR" sz="1700" b="0" dirty="0" smtClean="0"/>
              <a:t>	</a:t>
            </a:r>
          </a:p>
          <a:p>
            <a:r>
              <a:rPr lang="en-US" altLang="ko-KR" sz="1700" b="0" dirty="0"/>
              <a:t>	</a:t>
            </a:r>
            <a:r>
              <a:rPr lang="ko-KR" altLang="en-US" sz="1700" b="0" dirty="0" err="1" smtClean="0"/>
              <a:t>조건식</a:t>
            </a:r>
            <a:r>
              <a:rPr lang="ko-KR" altLang="en-US" sz="1700" b="0" dirty="0" smtClean="0"/>
              <a:t> </a:t>
            </a:r>
            <a:r>
              <a:rPr lang="ko-KR" altLang="en-US" sz="1700" b="0" dirty="0"/>
              <a:t>정의 후에 반드시 </a:t>
            </a:r>
            <a:r>
              <a:rPr lang="en-US" altLang="ko-KR" sz="1700" b="0" dirty="0"/>
              <a:t>; </a:t>
            </a:r>
            <a:r>
              <a:rPr lang="ko-KR" altLang="en-US" sz="1700" b="0" dirty="0"/>
              <a:t>으로 마무리해야 합니다</a:t>
            </a:r>
            <a:r>
              <a:rPr lang="en-US" altLang="ko-KR" sz="1700" b="0" dirty="0"/>
              <a:t>.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8147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 ~ 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불 특정한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횟수의 반복을 제어할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때 사용하는 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조건식이 거짓일 경우에도 한번의 실행은 보장해 주는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700" dirty="0" smtClean="0"/>
              <a:t>	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 = 1;</a:t>
            </a:r>
          </a:p>
          <a:p>
            <a:r>
              <a:rPr lang="en-US" altLang="ko-KR" sz="1700" b="0" dirty="0"/>
              <a:t>		</a:t>
            </a:r>
          </a:p>
          <a:p>
            <a:r>
              <a:rPr lang="en-US" altLang="ko-KR" sz="1700" b="0" dirty="0"/>
              <a:t>	</a:t>
            </a:r>
            <a:r>
              <a:rPr lang="en-US" altLang="ko-KR" sz="1700" b="0" dirty="0" smtClean="0"/>
              <a:t>do </a:t>
            </a:r>
            <a:r>
              <a:rPr lang="en-US" altLang="ko-KR" sz="1700" b="0" dirty="0"/>
              <a:t>{</a:t>
            </a:r>
          </a:p>
          <a:p>
            <a:r>
              <a:rPr lang="en-US" altLang="ko-KR" sz="1700" b="0" dirty="0"/>
              <a:t>		</a:t>
            </a:r>
            <a:r>
              <a:rPr lang="en-US" altLang="ko-KR" sz="1700" b="0" dirty="0" err="1"/>
              <a:t>System.out.printf</a:t>
            </a:r>
            <a:r>
              <a:rPr lang="en-US" altLang="ko-KR" sz="1700" b="0" dirty="0"/>
              <a:t>("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 = %d\n", 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);</a:t>
            </a:r>
          </a:p>
          <a:p>
            <a:r>
              <a:rPr lang="en-US" altLang="ko-KR" sz="1700" b="0" dirty="0"/>
              <a:t>		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++;</a:t>
            </a:r>
          </a:p>
          <a:p>
            <a:r>
              <a:rPr lang="en-US" altLang="ko-KR" sz="1700" b="0" dirty="0"/>
              <a:t>	</a:t>
            </a:r>
            <a:r>
              <a:rPr lang="en-US" altLang="ko-KR" sz="1700" b="0" dirty="0" smtClean="0"/>
              <a:t>} </a:t>
            </a:r>
            <a:r>
              <a:rPr lang="en-US" altLang="ko-KR" sz="1700" b="0" dirty="0"/>
              <a:t>while( 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 &lt;= 10 ); 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39200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Do ~ while</a:t>
            </a:r>
            <a:r>
              <a:rPr lang="ko-KR" altLang="en-US" dirty="0"/>
              <a:t> </a:t>
            </a:r>
            <a:r>
              <a:rPr lang="en-US" altLang="ko-KR" dirty="0" smtClean="0"/>
              <a:t>(3/7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do ~ while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사용하여 구구단을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342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Do ~ while</a:t>
            </a:r>
            <a:r>
              <a:rPr lang="ko-KR" altLang="en-US" dirty="0"/>
              <a:t> </a:t>
            </a:r>
            <a:r>
              <a:rPr lang="en-US" altLang="ko-KR" dirty="0" smtClean="0"/>
              <a:t>(4/7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do ~ while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사용하여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 ~ 100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까지 정수들의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합을 구하고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값을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7733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Do ~ while</a:t>
            </a:r>
            <a:r>
              <a:rPr lang="ko-KR" altLang="en-US" dirty="0"/>
              <a:t> </a:t>
            </a:r>
            <a:r>
              <a:rPr lang="en-US" altLang="ko-KR" dirty="0" smtClean="0"/>
              <a:t>(5/7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사용자로부터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개를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입력받아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최대값과 최소값을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출력하는 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do ~ while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5725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Do ~ while</a:t>
            </a:r>
            <a:r>
              <a:rPr lang="ko-KR" altLang="en-US" dirty="0"/>
              <a:t> </a:t>
            </a:r>
            <a:r>
              <a:rPr lang="en-US" altLang="ko-KR" dirty="0" smtClean="0"/>
              <a:t>(6/7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사용자로부터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개를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입력받아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짝수와 홀수의 합계를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구하고 출력하는 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do ~ while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8794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Do ~ while</a:t>
            </a:r>
            <a:r>
              <a:rPr lang="ko-KR" altLang="en-US" dirty="0"/>
              <a:t> </a:t>
            </a:r>
            <a:r>
              <a:rPr lang="en-US" altLang="ko-KR" dirty="0" smtClean="0"/>
              <a:t>(7/7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사용자로부터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이 입력되기 전까지 프로그램을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중지하지 않도록 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(do ~ while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1337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do ~ while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조건식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만으로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구성된 단순한 형태의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조건식을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비교해 반복을 결정하는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반복문으로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불 특정한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횟수의 반복을 제어할 때 사용합니다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파일처리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네트워크 통신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데이터베이스 처리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buNone/>
            </a:pPr>
            <a:r>
              <a:rPr lang="en-US" altLang="ko-KR" sz="1700" dirty="0" smtClean="0"/>
              <a:t>while ( </a:t>
            </a:r>
            <a:r>
              <a:rPr lang="ko-KR" altLang="en-US" sz="1700" dirty="0" err="1" smtClean="0"/>
              <a:t>조건식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)</a:t>
            </a:r>
            <a:endParaRPr lang="en-US" altLang="ko-KR" sz="1700" dirty="0"/>
          </a:p>
          <a:p>
            <a:pPr lvl="1" indent="0">
              <a:buNone/>
            </a:pPr>
            <a:r>
              <a:rPr lang="ko-KR" altLang="en-US" sz="1700" dirty="0" smtClean="0"/>
              <a:t>       </a:t>
            </a:r>
            <a:r>
              <a:rPr lang="ko-KR" altLang="en-US" sz="1700" dirty="0"/>
              <a:t>조건식이 </a:t>
            </a:r>
            <a:r>
              <a:rPr lang="en-US" altLang="ko-KR" sz="1700" dirty="0" smtClean="0"/>
              <a:t>true</a:t>
            </a:r>
            <a:r>
              <a:rPr lang="ko-KR" altLang="en-US" sz="1700" dirty="0" smtClean="0"/>
              <a:t>일 경우 </a:t>
            </a:r>
            <a:r>
              <a:rPr lang="ko-KR" altLang="en-US" sz="1700" dirty="0"/>
              <a:t>반복할 </a:t>
            </a:r>
            <a:r>
              <a:rPr lang="ko-KR" altLang="en-US" sz="1700" dirty="0" err="1" smtClean="0"/>
              <a:t>실행문</a:t>
            </a:r>
            <a:r>
              <a:rPr lang="en-US" altLang="ko-KR" sz="1700" dirty="0" smtClean="0"/>
              <a:t>;</a:t>
            </a:r>
            <a:endParaRPr lang="en-US" altLang="ko-KR" sz="17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2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while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반복문은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문과 같이 조건식이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참일 경우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하나의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실행문만을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반복하며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블럭을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지정하여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여러 라인의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실행문을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반복할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수 있습니다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700" b="0" dirty="0" err="1"/>
              <a:t>int</a:t>
            </a:r>
            <a:r>
              <a:rPr lang="en-US" altLang="ko-KR" sz="1700" b="0" dirty="0"/>
              <a:t> 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 = 1;</a:t>
            </a:r>
          </a:p>
          <a:p>
            <a:r>
              <a:rPr lang="en-US" altLang="ko-KR" sz="1700" b="0" dirty="0"/>
              <a:t>	while( 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 &lt;= 5 ) {</a:t>
            </a:r>
          </a:p>
          <a:p>
            <a:r>
              <a:rPr lang="en-US" altLang="ko-KR" sz="1700" b="0" dirty="0"/>
              <a:t>		</a:t>
            </a:r>
            <a:r>
              <a:rPr lang="en-US" altLang="ko-KR" sz="1700" b="0" dirty="0" err="1"/>
              <a:t>System.out.println</a:t>
            </a:r>
            <a:r>
              <a:rPr lang="en-US" altLang="ko-KR" sz="1700" b="0" dirty="0"/>
              <a:t>("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 = " + 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);</a:t>
            </a:r>
          </a:p>
          <a:p>
            <a:r>
              <a:rPr lang="en-US" altLang="ko-KR" sz="1700" b="0" dirty="0"/>
              <a:t>		</a:t>
            </a:r>
            <a:r>
              <a:rPr lang="en-US" altLang="ko-KR" sz="1700" b="0" dirty="0" err="1"/>
              <a:t>i</a:t>
            </a:r>
            <a:r>
              <a:rPr lang="en-US" altLang="ko-KR" sz="1700" b="0" dirty="0"/>
              <a:t>++;</a:t>
            </a:r>
          </a:p>
          <a:p>
            <a:r>
              <a:rPr lang="en-US" altLang="ko-KR" sz="1700" b="0" dirty="0"/>
              <a:t>	}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8009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while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사용하여 구구단을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9140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while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사용하여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 ~ 100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까지 정수들의 합을 구하고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값을 출력하세요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256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(5/7)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사용자로부터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개를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입력받아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최대값과 최소값을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출력하는 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 (while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512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(6/7)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사용자로부터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개를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입력받아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짝수와 홀수의 합계를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구하고 출력하는 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(while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5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(7/7)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사용자로부터 정수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이 입력되기 전까지 프로그램을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중지하지 않도록 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(while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반복문을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7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1408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909</TotalTime>
  <Words>259</Words>
  <Application>Microsoft Office PowerPoint</Application>
  <PresentationFormat>화면 슬라이드 쇼(4:3)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제어문 (Control Statement)   - 반복문  - while &amp; do ~ while</vt:lpstr>
      <vt:lpstr>목차</vt:lpstr>
      <vt:lpstr>while (1/7)</vt:lpstr>
      <vt:lpstr>while (2/7)</vt:lpstr>
      <vt:lpstr>while (3/7)</vt:lpstr>
      <vt:lpstr>while (4/7)</vt:lpstr>
      <vt:lpstr>while (5/7)</vt:lpstr>
      <vt:lpstr>while (6/7)</vt:lpstr>
      <vt:lpstr>while (7/7)</vt:lpstr>
      <vt:lpstr>Do ~ while (1/7)</vt:lpstr>
      <vt:lpstr>Do ~ while (2/7)</vt:lpstr>
      <vt:lpstr>Do ~ while (3/7)</vt:lpstr>
      <vt:lpstr>Do ~ while (4/7)</vt:lpstr>
      <vt:lpstr>Do ~ while (5/7)</vt:lpstr>
      <vt:lpstr>Do ~ while (6/7)</vt:lpstr>
      <vt:lpstr>Do ~ while (7/7)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Registered User</cp:lastModifiedBy>
  <cp:revision>202</cp:revision>
  <dcterms:created xsi:type="dcterms:W3CDTF">2016-03-14T09:12:30Z</dcterms:created>
  <dcterms:modified xsi:type="dcterms:W3CDTF">2016-03-23T02:36:12Z</dcterms:modified>
</cp:coreProperties>
</file>