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359" r:id="rId5"/>
    <p:sldId id="361" r:id="rId6"/>
    <p:sldId id="360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smtClean="0"/>
              <a:t>변수와 메모리 </a:t>
            </a: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 smtClean="0"/>
              <a:t>(</a:t>
            </a:r>
            <a:r>
              <a:rPr lang="en-US" altLang="ko-KR" sz="3500" dirty="0"/>
              <a:t>Variable &amp; Memory</a:t>
            </a:r>
            <a:r>
              <a:rPr lang="en-US" altLang="ko-KR" sz="3500" dirty="0" smtClean="0"/>
              <a:t>)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메모리 영역의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상수영역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프로그램의 소스코드에 사용된 상수를 저장하는 메모리 공간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10, ‘A’, 10.1F, 11.175, “Hello Java”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프로그램의 시작 시 메모리에 적재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경우 상수 영역을 사용하여 값을 참조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4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메모리 영역의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STATIC </a:t>
            </a:r>
            <a:r>
              <a:rPr lang="ko-KR" altLang="en-US" dirty="0" smtClean="0"/>
              <a:t>영역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 내부의</a:t>
            </a:r>
            <a:r>
              <a:rPr lang="en-US" altLang="ko-KR" dirty="0" smtClean="0"/>
              <a:t> STATIC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변수를 저장하는 메모리 영역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프로그램의 시작 시 메모리에 적재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JAVA JVM</a:t>
            </a:r>
            <a:r>
              <a:rPr lang="ko-KR" altLang="en-US" dirty="0" smtClean="0"/>
              <a:t>은 프로그램의 구동 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STATIC 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프로그램을 시작함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메모리 영역의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STACK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프로그램의 구동 중에 </a:t>
            </a:r>
            <a:r>
              <a:rPr lang="ko-KR" altLang="en-US" dirty="0"/>
              <a:t>정적 변수들이 저장되는 메모리 공간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지역변수가 저장되는 공간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실행될 때 사용하는 공간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초기화가 지원되지 않습니다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쓰레기값을</a:t>
            </a:r>
            <a:r>
              <a:rPr lang="ko-KR" altLang="en-US" dirty="0" smtClean="0"/>
              <a:t> 가지고 생성됨</a:t>
            </a:r>
            <a:r>
              <a:rPr lang="en-US" altLang="ko-KR" dirty="0" smtClean="0"/>
              <a:t>)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반드시 초기화 이후에 변수를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자동 </a:t>
            </a:r>
            <a:r>
              <a:rPr lang="ko-KR" altLang="en-US" dirty="0" err="1" smtClean="0"/>
              <a:t>해재되는</a:t>
            </a:r>
            <a:r>
              <a:rPr lang="ko-KR" altLang="en-US" dirty="0" smtClean="0"/>
              <a:t> 메모리 공간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종료 시 메모리에서 자동 </a:t>
            </a:r>
            <a:r>
              <a:rPr lang="ko-KR" altLang="en-US" dirty="0" err="1" smtClean="0"/>
              <a:t>해재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52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메모리 영역의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HEAP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동적 </a:t>
            </a:r>
            <a:r>
              <a:rPr lang="ko-KR" altLang="en-US" dirty="0"/>
              <a:t>메모리를 생성하는 메모리 공간으로 프로그램의 구동 중에 생성되는 메모리를 관리합니다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/>
            <a:r>
              <a:rPr lang="en-US" altLang="ko-KR" dirty="0" smtClean="0"/>
              <a:t>new </a:t>
            </a:r>
            <a:r>
              <a:rPr lang="ko-KR" altLang="en-US" dirty="0"/>
              <a:t>연산자를 사용해 생성할 수 있습니다</a:t>
            </a:r>
            <a:r>
              <a:rPr lang="en-US" altLang="ko-KR" dirty="0"/>
              <a:t>.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동적 </a:t>
            </a:r>
            <a:r>
              <a:rPr lang="ko-KR" altLang="en-US" dirty="0"/>
              <a:t>메모리를 저장</a:t>
            </a:r>
            <a:r>
              <a:rPr lang="en-US" altLang="ko-KR" dirty="0"/>
              <a:t>(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객체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smtClean="0"/>
              <a:t>초기화 </a:t>
            </a:r>
            <a:r>
              <a:rPr lang="ko-KR" altLang="en-US" dirty="0"/>
              <a:t>지원</a:t>
            </a:r>
            <a:r>
              <a:rPr lang="en-US" altLang="ko-KR" dirty="0"/>
              <a:t>(</a:t>
            </a:r>
            <a:r>
              <a:rPr lang="ko-KR" altLang="en-US" dirty="0"/>
              <a:t>쓰레기 값이 없습니다</a:t>
            </a:r>
            <a:r>
              <a:rPr lang="en-US" altLang="ko-KR" dirty="0"/>
              <a:t>.)</a:t>
            </a:r>
          </a:p>
          <a:p>
            <a:pPr marL="800100" lvl="1" indent="-342900"/>
            <a:endParaRPr lang="en-US" altLang="ko-KR" dirty="0" smtClean="0"/>
          </a:p>
          <a:p>
            <a:pPr marL="800100" lvl="1" indent="-342900"/>
            <a:r>
              <a:rPr lang="ko-KR" altLang="en-US" dirty="0" err="1" smtClean="0"/>
              <a:t>가비지컬렉터에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의해서 자동 </a:t>
            </a:r>
            <a:r>
              <a:rPr lang="ko-KR" altLang="en-US" dirty="0"/>
              <a:t>해제 지원</a:t>
            </a:r>
            <a:r>
              <a:rPr lang="en-US" altLang="ko-KR" dirty="0"/>
              <a:t>( </a:t>
            </a:r>
            <a:r>
              <a:rPr lang="ko-KR" altLang="en-US" dirty="0"/>
              <a:t>단 시기는</a:t>
            </a:r>
            <a:r>
              <a:rPr lang="en-US" altLang="ko-KR" dirty="0"/>
              <a:t>...??? </a:t>
            </a:r>
            <a:r>
              <a:rPr lang="en-US" altLang="ko-KR" dirty="0" smtClean="0"/>
              <a:t>)</a:t>
            </a:r>
          </a:p>
          <a:p>
            <a:pPr marL="1485900" lvl="2" indent="-342900"/>
            <a:r>
              <a:rPr lang="ko-KR" altLang="en-US" dirty="0" smtClean="0"/>
              <a:t>해당 변수의 참조가 더 이상 없는 </a:t>
            </a:r>
            <a:r>
              <a:rPr lang="ko-KR" altLang="en-US" dirty="0"/>
              <a:t>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40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변수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기본형의 </a:t>
            </a:r>
            <a:r>
              <a:rPr lang="ko-KR" altLang="en-US" dirty="0"/>
              <a:t>값</a:t>
            </a:r>
            <a:r>
              <a:rPr lang="en-US" altLang="ko-KR" dirty="0"/>
              <a:t>( </a:t>
            </a:r>
            <a:r>
              <a:rPr lang="ko-KR" altLang="en-US" dirty="0"/>
              <a:t>정수</a:t>
            </a:r>
            <a:r>
              <a:rPr lang="en-US" altLang="ko-KR" dirty="0"/>
              <a:t>/</a:t>
            </a:r>
            <a:r>
              <a:rPr lang="ko-KR" altLang="en-US" dirty="0"/>
              <a:t>실수</a:t>
            </a:r>
            <a:r>
              <a:rPr lang="en-US" altLang="ko-KR" dirty="0"/>
              <a:t>/</a:t>
            </a:r>
            <a:r>
              <a:rPr lang="ko-KR" altLang="en-US" dirty="0"/>
              <a:t>문자 등 </a:t>
            </a:r>
            <a:r>
              <a:rPr lang="en-US" altLang="ko-KR" dirty="0"/>
              <a:t>)</a:t>
            </a:r>
            <a:r>
              <a:rPr lang="ko-KR" altLang="en-US" dirty="0"/>
              <a:t>이 아닌 특정 메모리의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위치 값을 </a:t>
            </a:r>
            <a:r>
              <a:rPr lang="ko-KR" altLang="en-US" dirty="0"/>
              <a:t>가지는 변수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new</a:t>
            </a:r>
            <a:r>
              <a:rPr lang="ko-KR" altLang="en-US" dirty="0"/>
              <a:t> 연산자를</a:t>
            </a:r>
            <a:r>
              <a:rPr lang="en-US" altLang="ko-KR" dirty="0"/>
              <a:t> </a:t>
            </a:r>
            <a:r>
              <a:rPr lang="ko-KR" altLang="en-US" dirty="0"/>
              <a:t>사용해 메모리의 위치 값을 대입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HEAP </a:t>
            </a:r>
            <a:r>
              <a:rPr lang="ko-KR" altLang="en-US" dirty="0"/>
              <a:t>메모리를 참조하는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배열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 타입의 변수</a:t>
            </a:r>
            <a:r>
              <a:rPr lang="en-US" altLang="ko-KR" dirty="0"/>
              <a:t>( String 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8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변수의 생명주기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지역변수의 종류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메모리 영역의 종류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/>
              <a:t>상수 영역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STACK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HEAP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생명주기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시점과 소멸 시점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 선언 위치에 따른 종류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 생성 위치에 따른 종류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정적 변수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동적 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생명주기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외부에 선언된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멤버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객체를 생성할 때 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HEAP </a:t>
            </a:r>
            <a:r>
              <a:rPr lang="ko-KR" altLang="en-US" dirty="0" smtClean="0"/>
              <a:t>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 초기화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87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생명주기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내부에서 접근 가능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내부의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GC (Garbage Collector)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의해서 메모리에서 소멸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98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생명주기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선언된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실행 시 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STACK </a:t>
            </a:r>
            <a:r>
              <a:rPr lang="ko-KR" altLang="en-US" dirty="0" smtClean="0"/>
              <a:t>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 초기화 지원이 안됨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반드시 초기화 후 사용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8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생명주기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사용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메소드가</a:t>
            </a:r>
            <a:r>
              <a:rPr lang="ko-KR" altLang="en-US" dirty="0" smtClean="0"/>
              <a:t> 다르면 동일한 이름의 변수 선언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전역변수와 동일한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 가능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메소드의</a:t>
            </a:r>
            <a:r>
              <a:rPr lang="ko-KR" altLang="en-US" dirty="0"/>
              <a:t> 종료 시 메모리에서 </a:t>
            </a:r>
            <a:r>
              <a:rPr lang="ko-KR" altLang="en-US" dirty="0" smtClean="0"/>
              <a:t>소멸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77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지역변수의 종류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선언된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변수가 선언된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어디에서든 사용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분기문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실행 시 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종료 시 메모리에서 소멸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9001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지역변수의 종류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블록에 선언된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선언된 변수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동일한 이름으로 변수 생성이 가능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서로 다른 블록에 위치한 경우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블록이 시작될 때 메모리에 생성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블록이 종료될 때 메모리에서 소멸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6672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821</TotalTime>
  <Words>360</Words>
  <Application>Microsoft Office PowerPoint</Application>
  <PresentationFormat>화면 슬라이드 쇼(4:3)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변수와 메모리  (Variable &amp; Memory)</vt:lpstr>
      <vt:lpstr>목차</vt:lpstr>
      <vt:lpstr>변수의 생명주기</vt:lpstr>
      <vt:lpstr>변수의 생명주기  - 전역변수 (1/2)</vt:lpstr>
      <vt:lpstr>변수의 생명주기  - 전역변수 (2/2)</vt:lpstr>
      <vt:lpstr>변수의 생명주기  - 지역변수 (1/2)</vt:lpstr>
      <vt:lpstr>변수의 생명주기  - 지역변수 (2/2)</vt:lpstr>
      <vt:lpstr>지역변수의 종류 (1/2)</vt:lpstr>
      <vt:lpstr>지역변수의 종류 (2/2)</vt:lpstr>
      <vt:lpstr>메모리 영역의 종류  - 상수영역</vt:lpstr>
      <vt:lpstr>메모리 영역의 종류  - STATIC 영역</vt:lpstr>
      <vt:lpstr>메모리 영역의 종류  - STACK</vt:lpstr>
      <vt:lpstr>메모리 영역의 종류  - HEAP</vt:lpstr>
      <vt:lpstr>레퍼런스 변수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207</cp:revision>
  <dcterms:created xsi:type="dcterms:W3CDTF">2016-03-14T09:12:30Z</dcterms:created>
  <dcterms:modified xsi:type="dcterms:W3CDTF">2016-03-22T14:37:01Z</dcterms:modified>
</cp:coreProperties>
</file>