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7" r:id="rId4"/>
    <p:sldId id="406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2" r:id="rId13"/>
    <p:sldId id="451" r:id="rId14"/>
    <p:sldId id="453" r:id="rId15"/>
    <p:sldId id="454" r:id="rId16"/>
    <p:sldId id="45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6" autoAdjust="0"/>
    <p:restoredTop sz="94660"/>
  </p:normalViewPr>
  <p:slideViewPr>
    <p:cSldViewPr>
      <p:cViewPr varScale="1">
        <p:scale>
          <a:sx n="158" d="100"/>
          <a:sy n="158" d="100"/>
        </p:scale>
        <p:origin x="-24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1752E24-F82F-4904-94F0-1AC464BBADCD}" type="datetimeFigureOut">
              <a:rPr lang="ko-KR" altLang="en-US" smtClean="0"/>
              <a:pPr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500" dirty="0" err="1" smtClean="0"/>
              <a:t>생성자</a:t>
            </a:r>
            <a:r>
              <a:rPr lang="ko-KR" altLang="en-US" sz="3500" dirty="0" smtClean="0"/>
              <a:t> </a:t>
            </a:r>
            <a:r>
              <a:rPr lang="en-US" altLang="ko-KR" sz="3500" dirty="0"/>
              <a:t>(</a:t>
            </a:r>
            <a:r>
              <a:rPr lang="en-US" altLang="ko-KR" sz="3500" dirty="0" smtClean="0"/>
              <a:t>Constructor)</a:t>
            </a:r>
            <a:endParaRPr lang="ko-KR" altLang="en-US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r>
              <a:rPr lang="en-US" altLang="ko-KR" dirty="0" smtClean="0"/>
              <a:t>(1/7)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/>
              <a:t>생성자는</a:t>
            </a:r>
            <a:r>
              <a:rPr lang="ko-KR" altLang="en-US" dirty="0"/>
              <a:t> </a:t>
            </a:r>
            <a:r>
              <a:rPr lang="ko-KR" altLang="en-US" dirty="0" err="1"/>
              <a:t>메소드이므로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ko-KR" altLang="en-US" dirty="0"/>
              <a:t> 오버로딩을 적용할 수 있습니다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하나의 </a:t>
            </a:r>
            <a:r>
              <a:rPr lang="ko-KR" altLang="en-US" dirty="0"/>
              <a:t>클래스에 여러 개의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선언하는 문법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오버로딩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매개 변수의 </a:t>
            </a:r>
            <a:r>
              <a:rPr lang="ko-KR" altLang="en-US" dirty="0" smtClean="0"/>
              <a:t>타입이나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순서가 </a:t>
            </a:r>
            <a:r>
              <a:rPr lang="ko-KR" altLang="en-US" dirty="0"/>
              <a:t>달라야 한다</a:t>
            </a:r>
          </a:p>
        </p:txBody>
      </p:sp>
    </p:spTree>
    <p:extLst>
      <p:ext uri="{BB962C8B-B14F-4D97-AF65-F5344CB8AC3E}">
        <p14:creationId xmlns:p14="http://schemas.microsoft.com/office/powerpoint/2010/main" val="39372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r>
              <a:rPr lang="en-US" altLang="ko-KR" dirty="0" smtClean="0"/>
              <a:t>(2/7)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35" y="2060848"/>
            <a:ext cx="65627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3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r>
              <a:rPr lang="en-US" altLang="ko-KR" dirty="0" smtClean="0"/>
              <a:t>(3/7)</a:t>
            </a:r>
            <a:endParaRPr lang="ko-KR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510338" cy="440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92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r>
              <a:rPr lang="en-US" altLang="ko-KR" dirty="0" smtClean="0"/>
              <a:t>(4/7)</a:t>
            </a:r>
            <a:endParaRPr lang="ko-KR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13917"/>
            <a:ext cx="6638925" cy="442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98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r>
              <a:rPr lang="en-US" altLang="ko-KR" dirty="0" smtClean="0"/>
              <a:t>(5/7)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20888"/>
            <a:ext cx="43338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7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r>
              <a:rPr lang="en-US" altLang="ko-KR" dirty="0" smtClean="0"/>
              <a:t>(6/7)</a:t>
            </a:r>
            <a:endParaRPr lang="ko-KR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531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7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r>
              <a:rPr lang="en-US" altLang="ko-KR" dirty="0" smtClean="0"/>
              <a:t>(7/7)</a:t>
            </a:r>
            <a:endParaRPr lang="ko-KR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6448425" cy="362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49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생성자란</a:t>
            </a:r>
            <a:r>
              <a:rPr lang="en-US" altLang="ko-KR" dirty="0" smtClean="0"/>
              <a:t>?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생성자의 특징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객체의 생성 과정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생성자의 작성 방법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생성자의 형태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</a:t>
            </a: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02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생성자란</a:t>
            </a:r>
            <a:r>
              <a:rPr lang="en-US" altLang="ko-KR" dirty="0" smtClean="0"/>
              <a:t>?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객체의 초기화를 목적으로 사용되는 </a:t>
            </a:r>
            <a:r>
              <a:rPr lang="ko-KR" altLang="en-US" dirty="0" err="1" smtClean="0"/>
              <a:t>메소드이며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객체의 생성 시 자동으로 호출되어 실행되는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객체를 생성할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객체가 서로 다른 형태를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가지고 생성할 수 있는 방법을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생성자의 특징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메소드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클래스의 </a:t>
            </a:r>
            <a:r>
              <a:rPr lang="ko-KR" altLang="en-US" dirty="0"/>
              <a:t>이름과 동일한 이름을 갖는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리턴값의</a:t>
            </a:r>
            <a:r>
              <a:rPr lang="ko-KR" altLang="en-US" dirty="0" smtClean="0"/>
              <a:t> </a:t>
            </a:r>
            <a:r>
              <a:rPr lang="ko-KR" altLang="en-US" dirty="0"/>
              <a:t>타입이 없는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ko-KR" altLang="en-US" dirty="0"/>
              <a:t>선언하지 않으면 컴파일러 수준에서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디폴트 </a:t>
            </a:r>
            <a:r>
              <a:rPr lang="ko-KR" altLang="en-US" dirty="0" err="1"/>
              <a:t>생성자를</a:t>
            </a:r>
            <a:r>
              <a:rPr lang="ko-KR" altLang="en-US" dirty="0"/>
              <a:t>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디폴트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생성자의 매개변수가 없고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실행코드가 없는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생성자는</a:t>
            </a:r>
            <a:r>
              <a:rPr lang="ko-KR" altLang="en-US" dirty="0" smtClean="0"/>
              <a:t> 객체의 생성 시 자동으로 호출되어 실행되며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클래스의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변수를 사용하여 명시적인 호출이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1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객체의 생성 과정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 </a:t>
            </a:r>
            <a:r>
              <a:rPr lang="ko-KR" altLang="en-US" dirty="0"/>
              <a:t>파일의 메모리 적재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클래스의 </a:t>
            </a:r>
            <a:r>
              <a:rPr lang="ko-KR" altLang="en-US" dirty="0"/>
              <a:t>멤버필드가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메모리 </a:t>
            </a:r>
            <a:r>
              <a:rPr lang="ko-KR" altLang="en-US" dirty="0"/>
              <a:t>로딩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호출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생성된 </a:t>
            </a:r>
            <a:r>
              <a:rPr lang="ko-KR" altLang="en-US" dirty="0"/>
              <a:t>참조 값 리턴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140968"/>
            <a:ext cx="4533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734064" y="4911088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작성 방법</a:t>
            </a:r>
            <a:endParaRPr lang="ko-KR" alt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677" y="2636912"/>
            <a:ext cx="5524500" cy="176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63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생성자의 형태 </a:t>
            </a:r>
            <a:r>
              <a:rPr lang="en-US" altLang="ko-KR" dirty="0" smtClean="0"/>
              <a:t>(1/3)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생성자가 없는 경우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72636"/>
            <a:ext cx="6267450" cy="23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89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생성자의 형태 </a:t>
            </a:r>
            <a:r>
              <a:rPr lang="en-US" altLang="ko-KR" dirty="0" smtClean="0"/>
              <a:t>(2/3)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디폴트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지정하는 경우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852936"/>
            <a:ext cx="6858000" cy="331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98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 smtClean="0"/>
              <a:t>생성자의 형태 </a:t>
            </a:r>
            <a:r>
              <a:rPr lang="en-US" altLang="ko-KR" dirty="0" smtClean="0"/>
              <a:t>(3/3)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명시적으로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지정하여 사용하는 경우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115616" y="2795736"/>
            <a:ext cx="6862763" cy="3657600"/>
            <a:chOff x="909637" y="1676400"/>
            <a:chExt cx="7396163" cy="397462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676400"/>
              <a:ext cx="6972300" cy="2146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9637" y="3810000"/>
              <a:ext cx="7396163" cy="1841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9406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964</TotalTime>
  <Words>154</Words>
  <Application>Microsoft Office PowerPoint</Application>
  <PresentationFormat>화면 슬라이드 쇼(4:3)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필수</vt:lpstr>
      <vt:lpstr>생성자 (Constructor)</vt:lpstr>
      <vt:lpstr>목차</vt:lpstr>
      <vt:lpstr>생성자란?</vt:lpstr>
      <vt:lpstr>생성자의 특징</vt:lpstr>
      <vt:lpstr>객체의 생성 과정</vt:lpstr>
      <vt:lpstr>생성자 작성 방법</vt:lpstr>
      <vt:lpstr>생성자의 형태 (1/3)</vt:lpstr>
      <vt:lpstr>생성자의 형태 (2/3)</vt:lpstr>
      <vt:lpstr>생성자의 형태 (3/3)</vt:lpstr>
      <vt:lpstr>생성자와 메소드 오버로딩 (1/7)</vt:lpstr>
      <vt:lpstr>생성자와 메소드 오버로딩 (2/7)</vt:lpstr>
      <vt:lpstr>생성자와 메소드 오버로딩 (3/7)</vt:lpstr>
      <vt:lpstr>생성자와 메소드 오버로딩 (4/7)</vt:lpstr>
      <vt:lpstr>생성자와 메소드 오버로딩 (5/7)</vt:lpstr>
      <vt:lpstr>생성자와 메소드 오버로딩 (6/7)</vt:lpstr>
      <vt:lpstr>생성자와 메소드 오버로딩 (7/7)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Yongseong.Cho</dc:creator>
  <cp:lastModifiedBy>yongseong.cho</cp:lastModifiedBy>
  <cp:revision>242</cp:revision>
  <dcterms:created xsi:type="dcterms:W3CDTF">2016-03-14T09:12:30Z</dcterms:created>
  <dcterms:modified xsi:type="dcterms:W3CDTF">2016-03-29T12:19:20Z</dcterms:modified>
</cp:coreProperties>
</file>