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456" r:id="rId4"/>
    <p:sldId id="464" r:id="rId5"/>
    <p:sldId id="406" r:id="rId6"/>
    <p:sldId id="458" r:id="rId7"/>
    <p:sldId id="460" r:id="rId8"/>
    <p:sldId id="459" r:id="rId9"/>
    <p:sldId id="457" r:id="rId10"/>
    <p:sldId id="461" r:id="rId11"/>
    <p:sldId id="463" r:id="rId12"/>
    <p:sldId id="4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4660"/>
  </p:normalViewPr>
  <p:slideViewPr>
    <p:cSldViewPr>
      <p:cViewPr varScale="1">
        <p:scale>
          <a:sx n="158" d="100"/>
          <a:sy n="158" d="100"/>
        </p:scale>
        <p:origin x="-24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500" dirty="0" smtClean="0"/>
              <a:t>This</a:t>
            </a:r>
            <a:r>
              <a:rPr lang="ko-KR" altLang="en-US" sz="3500" dirty="0" smtClean="0"/>
              <a:t> 키워드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ko-KR" altLang="en-US" dirty="0" smtClean="0"/>
              <a:t>키워드의 사용 형태 </a:t>
            </a:r>
            <a:r>
              <a:rPr lang="en-US" altLang="ko-KR" dirty="0" smtClean="0"/>
              <a:t>(6/8)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53555"/>
            <a:ext cx="62198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ko-KR" altLang="en-US" dirty="0" smtClean="0"/>
              <a:t>키워드의 사용 형태 </a:t>
            </a:r>
            <a:r>
              <a:rPr lang="en-US" altLang="ko-KR" dirty="0" smtClean="0"/>
              <a:t>(7/8)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9657"/>
            <a:ext cx="66770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9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ko-KR" altLang="en-US" dirty="0" smtClean="0"/>
              <a:t>키워드의 사용 형태 </a:t>
            </a:r>
            <a:r>
              <a:rPr lang="en-US" altLang="ko-KR" dirty="0" smtClean="0"/>
              <a:t>(8/8)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809328"/>
            <a:ext cx="67341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/>
              <a:t>this </a:t>
            </a:r>
            <a:r>
              <a:rPr lang="ko-KR" altLang="en-US" dirty="0" smtClean="0"/>
              <a:t>키워드의 사용 형태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 키워드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</a:t>
            </a:r>
            <a:r>
              <a:rPr lang="ko-KR" altLang="en-US" dirty="0"/>
              <a:t>멤버필드는 </a:t>
            </a:r>
            <a:r>
              <a:rPr lang="ko-KR" altLang="en-US" dirty="0" err="1"/>
              <a:t>객체별로</a:t>
            </a:r>
            <a:r>
              <a:rPr lang="ko-KR" altLang="en-US" dirty="0"/>
              <a:t> </a:t>
            </a:r>
            <a:r>
              <a:rPr lang="ko-KR" altLang="en-US" dirty="0" smtClean="0"/>
              <a:t>생성되지만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</a:t>
            </a:r>
            <a:r>
              <a:rPr lang="ko-KR" altLang="en-US" dirty="0"/>
              <a:t>멤버 </a:t>
            </a:r>
            <a:r>
              <a:rPr lang="ko-KR" altLang="en-US" dirty="0" err="1"/>
              <a:t>메소드는</a:t>
            </a:r>
            <a:r>
              <a:rPr lang="ko-KR" altLang="en-US" dirty="0"/>
              <a:t> 모든 객체가 공유하게 됩니다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또는 멤버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ko-KR" altLang="en-US" dirty="0"/>
              <a:t>멤버필드를 제어하는 코드가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객체 별로 </a:t>
            </a:r>
            <a:r>
              <a:rPr lang="ko-KR" altLang="en-US" dirty="0"/>
              <a:t>실행되도록 </a:t>
            </a:r>
            <a:r>
              <a:rPr lang="en-US" altLang="ko-KR" dirty="0" smtClean="0"/>
              <a:t>this </a:t>
            </a:r>
            <a:r>
              <a:rPr lang="ko-KR" altLang="en-US" dirty="0"/>
              <a:t>키워드를 숨겨진 이름으로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this </a:t>
            </a:r>
            <a:r>
              <a:rPr lang="ko-KR" altLang="en-US" dirty="0"/>
              <a:t>는 </a:t>
            </a:r>
            <a:r>
              <a:rPr lang="ko-KR" altLang="en-US" dirty="0" err="1"/>
              <a:t>런터임에</a:t>
            </a:r>
            <a:r>
              <a:rPr lang="ko-KR" altLang="en-US" dirty="0"/>
              <a:t> 해당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호출하는 실제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err="1" smtClean="0"/>
              <a:t>참조값을</a:t>
            </a:r>
            <a:r>
              <a:rPr lang="ko-KR" altLang="en-US" dirty="0" smtClean="0"/>
              <a:t> </a:t>
            </a:r>
            <a:r>
              <a:rPr lang="ko-KR" altLang="en-US" dirty="0"/>
              <a:t>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2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 키워드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키워드는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재활용을 위해서 사용될 수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생성자는</a:t>
            </a:r>
            <a:r>
              <a:rPr lang="ko-KR" altLang="en-US" dirty="0" smtClean="0"/>
              <a:t> 클래스의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변수를 사용한 명시적 호출이 불가능 하지만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키워드를 통한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간의 호출이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9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ko-KR" altLang="en-US" dirty="0" smtClean="0"/>
              <a:t>키워드의 사용 형태 </a:t>
            </a:r>
            <a:r>
              <a:rPr lang="en-US" altLang="ko-KR" dirty="0" smtClean="0"/>
              <a:t>(1/8)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 멤버 필드를 사용할 경우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또는 멤버 </a:t>
            </a:r>
            <a:r>
              <a:rPr lang="ko-KR" altLang="en-US" sz="1700" dirty="0" err="1" smtClean="0"/>
              <a:t>메소드에서</a:t>
            </a:r>
            <a:r>
              <a:rPr lang="ko-KR" altLang="en-US" sz="1700" dirty="0" smtClean="0"/>
              <a:t> 멤버 필드와 동일한 이름의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지역변수 선언이 가능</a:t>
            </a: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멤버 필드와 지역 변수의 이름이 동일할 경우</a:t>
            </a:r>
            <a:r>
              <a:rPr lang="en-US" altLang="ko-KR" sz="1700" dirty="0" smtClean="0"/>
              <a:t>, </a:t>
            </a:r>
            <a:br>
              <a:rPr lang="en-US" altLang="ko-KR" sz="1700" dirty="0" smtClean="0"/>
            </a:br>
            <a:r>
              <a:rPr lang="ko-KR" altLang="en-US" sz="1700" dirty="0" smtClean="0"/>
              <a:t>멤버 필드는 지역 변수에 가려져 호출이 불가능</a:t>
            </a: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이러한 경우 </a:t>
            </a:r>
            <a:r>
              <a:rPr lang="en-US" altLang="ko-KR" sz="1700" dirty="0" smtClean="0"/>
              <a:t>this </a:t>
            </a:r>
            <a:r>
              <a:rPr lang="ko-KR" altLang="en-US" sz="1700" dirty="0" smtClean="0"/>
              <a:t>키워드를 활용하여 명시적으로 멤버 필드를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호출할 수 있음</a:t>
            </a: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10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ko-KR" altLang="en-US" dirty="0" smtClean="0"/>
              <a:t>키워드의 사용 형태 </a:t>
            </a:r>
            <a:r>
              <a:rPr lang="en-US" altLang="ko-KR" dirty="0" smtClean="0"/>
              <a:t>(2/8)</a:t>
            </a:r>
            <a:endParaRPr lang="ko-KR" altLang="en-US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683568" y="2276872"/>
            <a:ext cx="7562850" cy="3270889"/>
            <a:chOff x="762000" y="1905000"/>
            <a:chExt cx="7562850" cy="3270889"/>
          </a:xfrm>
        </p:grpSpPr>
        <p:grpSp>
          <p:nvGrpSpPr>
            <p:cNvPr id="6" name="그룹 5"/>
            <p:cNvGrpSpPr/>
            <p:nvPr/>
          </p:nvGrpSpPr>
          <p:grpSpPr>
            <a:xfrm>
              <a:off x="762000" y="1905000"/>
              <a:ext cx="7562850" cy="3270889"/>
              <a:chOff x="762000" y="1905000"/>
              <a:chExt cx="7562850" cy="3270889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62000" y="1905000"/>
                <a:ext cx="7562850" cy="3270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54862" y="3615904"/>
                <a:ext cx="476250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12376" y="3937421"/>
                <a:ext cx="588024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37610" y="4252281"/>
                <a:ext cx="476250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2482962" y="3552545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57730" y="387459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1530" y="417939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06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ko-KR" altLang="en-US" dirty="0" smtClean="0"/>
              <a:t>키워드의 사용 형태 </a:t>
            </a:r>
            <a:r>
              <a:rPr lang="en-US" altLang="ko-KR" dirty="0" smtClean="0"/>
              <a:t>(3/8)</a:t>
            </a:r>
            <a:endParaRPr lang="ko-KR" altLang="en-US" sz="2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219200" y="1796892"/>
            <a:ext cx="6569286" cy="4512428"/>
            <a:chOff x="1160252" y="1219200"/>
            <a:chExt cx="6569286" cy="4512428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60252" y="3387304"/>
              <a:ext cx="6457950" cy="234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219200"/>
              <a:ext cx="6510338" cy="2227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614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ko-KR" altLang="en-US" dirty="0" smtClean="0"/>
              <a:t>키워드의 사용 형태 </a:t>
            </a:r>
            <a:r>
              <a:rPr lang="en-US" altLang="ko-KR" dirty="0" smtClean="0"/>
              <a:t>(4/8)</a:t>
            </a:r>
            <a:endParaRPr lang="ko-KR" altLang="en-US" sz="20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753225" cy="487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74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ko-KR" altLang="en-US" dirty="0" smtClean="0"/>
              <a:t>키워드의 사용 형태 </a:t>
            </a:r>
            <a:r>
              <a:rPr lang="en-US" altLang="ko-KR" dirty="0" smtClean="0"/>
              <a:t>(5/8)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내부에서 다른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호출할 경우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코드의 재활용을 위해서 사용</a:t>
            </a: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다른 </a:t>
            </a:r>
            <a:r>
              <a:rPr lang="ko-KR" altLang="en-US" sz="1700" dirty="0" err="1" smtClean="0"/>
              <a:t>생성자를</a:t>
            </a:r>
            <a:r>
              <a:rPr lang="ko-KR" altLang="en-US" sz="1700" dirty="0" smtClean="0"/>
              <a:t> 호출할 수 있는 방법을 제공</a:t>
            </a: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내에서 사용될 경우에는 반드시 첫 번째 라인에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위치해야 </a:t>
            </a:r>
            <a:r>
              <a:rPr lang="ko-KR" altLang="en-US" dirty="0"/>
              <a:t>한다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6255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990</TotalTime>
  <Words>167</Words>
  <Application>Microsoft Office PowerPoint</Application>
  <PresentationFormat>화면 슬라이드 쇼(4:3)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This 키워드</vt:lpstr>
      <vt:lpstr>목차</vt:lpstr>
      <vt:lpstr>This 키워드 (1/2)</vt:lpstr>
      <vt:lpstr>This 키워드 (2/2)</vt:lpstr>
      <vt:lpstr>This 키워드의 사용 형태 (1/8)</vt:lpstr>
      <vt:lpstr>This 키워드의 사용 형태 (2/8)</vt:lpstr>
      <vt:lpstr>This 키워드의 사용 형태 (3/8)</vt:lpstr>
      <vt:lpstr>This 키워드의 사용 형태 (4/8)</vt:lpstr>
      <vt:lpstr>This 키워드의 사용 형태 (5/8)</vt:lpstr>
      <vt:lpstr>This 키워드의 사용 형태 (6/8)</vt:lpstr>
      <vt:lpstr>This 키워드의 사용 형태 (7/8)</vt:lpstr>
      <vt:lpstr>This 키워드의 사용 형태 (8/8)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247</cp:revision>
  <dcterms:created xsi:type="dcterms:W3CDTF">2016-03-14T09:12:30Z</dcterms:created>
  <dcterms:modified xsi:type="dcterms:W3CDTF">2016-03-29T12:45:56Z</dcterms:modified>
</cp:coreProperties>
</file>