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87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6D446-5AD5-4FDC-A00A-A87EE9F85C4A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9EC51-119B-4223-B2B6-4F57954BC9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필수 </a:t>
            </a:r>
            <a:r>
              <a:rPr lang="ko-KR" altLang="en-US" dirty="0" smtClean="0"/>
              <a:t>이해 요소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의 처리 과정</a:t>
            </a:r>
            <a:endParaRPr lang="en-US" altLang="ko-KR" dirty="0" smtClean="0"/>
          </a:p>
          <a:p>
            <a:r>
              <a:rPr lang="ko-KR" altLang="en-US" dirty="0" smtClean="0"/>
              <a:t>출력 버퍼</a:t>
            </a:r>
            <a:endParaRPr lang="en-US" altLang="ko-KR" dirty="0" smtClean="0"/>
          </a:p>
          <a:p>
            <a:r>
              <a:rPr lang="ko-KR" altLang="en-US" dirty="0" smtClean="0"/>
              <a:t>웹 어플리케이션 디렉터리 구성과 </a:t>
            </a:r>
            <a:r>
              <a:rPr lang="en-US" altLang="ko-KR" dirty="0" smtClean="0"/>
              <a:t>URL</a:t>
            </a:r>
          </a:p>
          <a:p>
            <a:r>
              <a:rPr lang="ko-KR" altLang="en-US" dirty="0" smtClean="0"/>
              <a:t>웹 어플리케이션 배포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처리 과정</a:t>
            </a:r>
            <a:endParaRPr lang="ko-KR" altLang="en-US" dirty="0"/>
          </a:p>
        </p:txBody>
      </p:sp>
      <p:pic>
        <p:nvPicPr>
          <p:cNvPr id="1026" name="Picture 2" descr="fig05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85860"/>
            <a:ext cx="698164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출력 버퍼와 응답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출력 버퍼</a:t>
            </a:r>
            <a:r>
              <a:rPr lang="en-US" altLang="ko-KR" dirty="0" smtClean="0"/>
              <a:t> - JSP</a:t>
            </a:r>
            <a:r>
              <a:rPr lang="ko-KR" altLang="en-US" dirty="0" smtClean="0"/>
              <a:t>가 생성한 응답 결과를 임시로 저장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출력 버퍼의 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전송 성능 향상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버퍼가 다 차기 전까지 헤더 변경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 </a:t>
            </a:r>
            <a:r>
              <a:rPr lang="ko-KR" altLang="en-US" dirty="0" smtClean="0"/>
              <a:t>실행 도중 버퍼를 비우고 새 내용 전송 가능</a:t>
            </a:r>
            <a:endParaRPr lang="ko-KR" altLang="en-US" dirty="0"/>
          </a:p>
        </p:txBody>
      </p:sp>
      <p:pic>
        <p:nvPicPr>
          <p:cNvPr id="2050" name="Picture 2" descr="fig05-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71612"/>
            <a:ext cx="48577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buffer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buffer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버퍼 사용 여부 및 크기 지정</a:t>
            </a:r>
            <a:r>
              <a:rPr lang="en-US" altLang="ko-KR" dirty="0" smtClean="0"/>
              <a:t>\</a:t>
            </a:r>
          </a:p>
          <a:p>
            <a:pPr lvl="1"/>
            <a:r>
              <a:rPr lang="en-US" altLang="ko-KR" dirty="0" smtClean="0"/>
              <a:t>&lt;%@ page buffer="8kb" %&gt; : </a:t>
            </a:r>
            <a:r>
              <a:rPr lang="ko-KR" altLang="en-US" dirty="0" smtClean="0"/>
              <a:t>버퍼 크기를 </a:t>
            </a:r>
            <a:r>
              <a:rPr lang="en-US" altLang="ko-KR" dirty="0" smtClean="0"/>
              <a:t>8KB</a:t>
            </a:r>
            <a:r>
              <a:rPr lang="ko-KR" altLang="en-US" dirty="0" smtClean="0"/>
              <a:t>로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&lt;%@ page buffer="none" %&gt; : </a:t>
            </a:r>
            <a:r>
              <a:rPr lang="ko-KR" altLang="en-US" dirty="0" smtClean="0"/>
              <a:t>버퍼 사용 </a:t>
            </a:r>
            <a:r>
              <a:rPr lang="ko-KR" altLang="en-US" dirty="0" err="1" smtClean="0"/>
              <a:t>안함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사용 못함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 내용 취소 불가</a:t>
            </a:r>
            <a:endParaRPr lang="en-US" altLang="ko-KR" dirty="0" smtClean="0"/>
          </a:p>
          <a:p>
            <a:r>
              <a:rPr lang="ko-KR" altLang="en-US" dirty="0" smtClean="0"/>
              <a:t>버퍼 처리 과정</a:t>
            </a:r>
            <a:endParaRPr lang="ko-KR" altLang="en-US" dirty="0"/>
          </a:p>
        </p:txBody>
      </p:sp>
      <p:pic>
        <p:nvPicPr>
          <p:cNvPr id="3074" name="Picture 2" descr="fig05-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148034"/>
            <a:ext cx="50387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autoFlush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버퍼가 다 찼을 때 처리 방식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true - </a:t>
            </a:r>
            <a:r>
              <a:rPr lang="ko-KR" altLang="en-US" dirty="0" smtClean="0"/>
              <a:t>버퍼가 다 찼을 경우 버퍼를 </a:t>
            </a:r>
            <a:r>
              <a:rPr lang="ko-KR" altLang="en-US" dirty="0" err="1" smtClean="0"/>
              <a:t>플러시하고</a:t>
            </a:r>
            <a:r>
              <a:rPr lang="ko-KR" altLang="en-US" dirty="0" smtClean="0"/>
              <a:t> 계속해서 작업을 진행한다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false - </a:t>
            </a:r>
            <a:r>
              <a:rPr lang="ko-KR" altLang="en-US" dirty="0" smtClean="0"/>
              <a:t>버퍼가 다 찼을 경우 예외를 발생시키고 작업을 중지한다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어플리케이션 디렉터리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일반적 구성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디렉터리 설명</a:t>
            </a:r>
            <a:endParaRPr lang="en-US" altLang="ko-KR" dirty="0" smtClean="0"/>
          </a:p>
          <a:p>
            <a:pPr lvl="1"/>
            <a:r>
              <a:rPr lang="en-US" dirty="0" smtClean="0"/>
              <a:t>WEB-INF - web.xml </a:t>
            </a:r>
            <a:r>
              <a:rPr lang="ko-KR" altLang="en-US" dirty="0" smtClean="0"/>
              <a:t>파일이 위치</a:t>
            </a:r>
          </a:p>
          <a:p>
            <a:pPr lvl="1"/>
            <a:r>
              <a:rPr lang="en-US" dirty="0" smtClean="0"/>
              <a:t>WEB-INF\classes - </a:t>
            </a:r>
            <a:r>
              <a:rPr lang="ko-KR" altLang="en-US" dirty="0" smtClean="0"/>
              <a:t>웹 어플리케이션에서 사용하는 클래스 파일이 위치</a:t>
            </a:r>
          </a:p>
          <a:p>
            <a:pPr lvl="1"/>
            <a:r>
              <a:rPr lang="en-US" dirty="0" smtClean="0"/>
              <a:t>WEB-INF\lib - </a:t>
            </a:r>
            <a:r>
              <a:rPr lang="ko-KR" altLang="en-US" dirty="0" smtClean="0"/>
              <a:t>웹 어플리케이션에서 사용하는</a:t>
            </a:r>
            <a:r>
              <a:rPr lang="en-US" dirty="0" smtClean="0"/>
              <a:t> jar </a:t>
            </a:r>
            <a:r>
              <a:rPr lang="ko-KR" altLang="en-US" dirty="0" smtClean="0"/>
              <a:t>파일이 위치</a:t>
            </a:r>
            <a:endParaRPr lang="en-US" altLang="ko-KR" dirty="0" smtClean="0"/>
          </a:p>
          <a:p>
            <a:r>
              <a:rPr lang="en-US" altLang="ko-KR" dirty="0" smtClean="0"/>
              <a:t>JSP 2.1(</a:t>
            </a:r>
            <a:r>
              <a:rPr lang="ko-KR" altLang="en-US" dirty="0" err="1" smtClean="0"/>
              <a:t>서블릿</a:t>
            </a:r>
            <a:r>
              <a:rPr lang="en-US" altLang="ko-KR" dirty="0" smtClean="0"/>
              <a:t>2.5)</a:t>
            </a:r>
            <a:r>
              <a:rPr lang="ko-KR" altLang="en-US" dirty="0" smtClean="0"/>
              <a:t>부터는 </a:t>
            </a:r>
            <a:r>
              <a:rPr lang="en-US" altLang="ko-KR" dirty="0" smtClean="0"/>
              <a:t>web.xml </a:t>
            </a:r>
            <a:r>
              <a:rPr lang="ko-KR" altLang="en-US" dirty="0" smtClean="0"/>
              <a:t>파일 선택적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필요한 경우는 교재 참고</a:t>
            </a:r>
          </a:p>
          <a:p>
            <a:pPr lvl="1"/>
            <a:endParaRPr lang="en-US" altLang="ko-KR" dirty="0" smtClean="0"/>
          </a:p>
        </p:txBody>
      </p:sp>
      <p:pic>
        <p:nvPicPr>
          <p:cNvPr id="4098" name="Picture 2" descr="fig05-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099" y="1571612"/>
            <a:ext cx="2033235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어플리케이션 디렉터리와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어플리케이션 디렉터리 이름 → 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경로</a:t>
            </a:r>
            <a:endParaRPr lang="en-US" altLang="ko-KR" dirty="0" smtClean="0"/>
          </a:p>
          <a:p>
            <a:r>
              <a:rPr lang="ko-KR" altLang="en-US" dirty="0" err="1" smtClean="0"/>
              <a:t>컨텍스트</a:t>
            </a:r>
            <a:r>
              <a:rPr lang="ko-KR" altLang="en-US" dirty="0" smtClean="0"/>
              <a:t> 경로 → </a:t>
            </a:r>
            <a:r>
              <a:rPr lang="en-US" altLang="ko-KR" dirty="0" smtClean="0"/>
              <a:t>URL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경로가 </a:t>
            </a:r>
            <a:r>
              <a:rPr lang="en-US" altLang="ko-KR" dirty="0" smtClean="0"/>
              <a:t>/chap02</a:t>
            </a:r>
            <a:r>
              <a:rPr lang="ko-KR" altLang="en-US" dirty="0" smtClean="0"/>
              <a:t>인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URL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http://host:port/chap02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매핑</a:t>
            </a:r>
            <a:endParaRPr lang="en-US" altLang="ko-KR" dirty="0" smtClean="0"/>
          </a:p>
          <a:p>
            <a:r>
              <a:rPr lang="ko-KR" altLang="en-US" dirty="0" err="1" smtClean="0"/>
              <a:t>톰캣의</a:t>
            </a:r>
            <a:r>
              <a:rPr lang="ko-KR" altLang="en-US" dirty="0" smtClean="0"/>
              <a:t> 경우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톰캣</a:t>
            </a:r>
            <a:r>
              <a:rPr lang="en-US" altLang="ko-KR" dirty="0" smtClean="0"/>
              <a:t>]\</a:t>
            </a:r>
            <a:r>
              <a:rPr lang="en-US" altLang="ko-KR" dirty="0" err="1" smtClean="0"/>
              <a:t>webapps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디렉터리에 어플리케이션 디렉터리 위치</a:t>
            </a:r>
            <a:endParaRPr lang="ko-KR" altLang="en-US" dirty="0"/>
          </a:p>
        </p:txBody>
      </p:sp>
      <p:pic>
        <p:nvPicPr>
          <p:cNvPr id="5122" name="Picture 2" descr="fig05-0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500438"/>
            <a:ext cx="29051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어플리케이션 배포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보통 두 가지 방식으로 배포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대상 디렉터리에 직접 복사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war </a:t>
            </a:r>
            <a:r>
              <a:rPr lang="ko-KR" altLang="en-US" dirty="0" smtClean="0"/>
              <a:t>파일로 묶어서 배포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톰캣의</a:t>
            </a:r>
            <a:r>
              <a:rPr lang="ko-KR" altLang="en-US" dirty="0" smtClean="0"/>
              <a:t> 경우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톰캣</a:t>
            </a:r>
            <a:r>
              <a:rPr lang="en-US" altLang="ko-KR" dirty="0" smtClean="0"/>
              <a:t>]\</a:t>
            </a:r>
            <a:r>
              <a:rPr lang="en-US" altLang="ko-KR" dirty="0" err="1" smtClean="0"/>
              <a:t>webapps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war </a:t>
            </a:r>
            <a:r>
              <a:rPr lang="ko-KR" altLang="en-US" dirty="0" smtClean="0"/>
              <a:t>파일 복사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war </a:t>
            </a:r>
            <a:r>
              <a:rPr lang="ko-KR" altLang="en-US" dirty="0" smtClean="0"/>
              <a:t>파일의 이름이 보통 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경로가 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컨테이너에 따라 배포 툴을 제공하기도 함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249</Words>
  <Application>Microsoft Office PowerPoint</Application>
  <PresentationFormat>화면 슬라이드 쇼(4:3)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필수 이해 요소</vt:lpstr>
      <vt:lpstr>TOC</vt:lpstr>
      <vt:lpstr>JSP 처리 과정</vt:lpstr>
      <vt:lpstr>출력 버퍼와 응답</vt:lpstr>
      <vt:lpstr>page 디렉티브의 buffer 속성</vt:lpstr>
      <vt:lpstr>page 디렉티브의 autoFlush 속성</vt:lpstr>
      <vt:lpstr>웹 어플리케이션 디렉터리 구성</vt:lpstr>
      <vt:lpstr>웹 어플리케이션 디렉터리와 URL 구성</vt:lpstr>
      <vt:lpstr>웹 어플리케이션 배포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Registered User</cp:lastModifiedBy>
  <cp:revision>14</cp:revision>
  <dcterms:created xsi:type="dcterms:W3CDTF">2006-10-05T04:04:58Z</dcterms:created>
  <dcterms:modified xsi:type="dcterms:W3CDTF">2016-05-17T00:14:06Z</dcterms:modified>
</cp:coreProperties>
</file>