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6A0AA-8A19-4B78-A5AE-4C144670726A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2BE6-15A4-460E-A907-11159497D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smtClean="0"/>
              <a:t>객체와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기능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, request, session, application</a:t>
            </a:r>
          </a:p>
          <a:p>
            <a:r>
              <a:rPr lang="ko-KR" altLang="en-US" dirty="0" smtClean="0"/>
              <a:t>속성 관련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09" y="2357430"/>
          <a:ext cx="792961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1"/>
                <a:gridCol w="1684687"/>
                <a:gridCol w="3387410"/>
              </a:tblGrid>
              <a:tr h="3182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setAttribute</a:t>
                      </a:r>
                      <a:r>
                        <a:rPr lang="en-US" sz="1600" kern="100" dirty="0"/>
                        <a:t>(String name,</a:t>
                      </a:r>
                      <a:endParaRPr lang="ko-KR" sz="1600" kern="1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    Object </a:t>
                      </a:r>
                      <a:r>
                        <a:rPr lang="en-US" sz="1600" kern="100" dirty="0"/>
                        <a:t>value)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</a:t>
                      </a:r>
                      <a:r>
                        <a:rPr lang="en-US" sz="1600" kern="100"/>
                        <a:t> value</a:t>
                      </a:r>
                      <a:r>
                        <a:rPr lang="ko-KR" sz="1600" kern="100"/>
                        <a:t>로 지정한다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 구한다</a:t>
                      </a:r>
                      <a:r>
                        <a:rPr lang="en-US" sz="1600" kern="100"/>
                        <a:t>. </a:t>
                      </a:r>
                      <a:r>
                        <a:rPr lang="ko-KR" sz="1600" kern="100"/>
                        <a:t>지정한 이름의 속성이 존재하지 않을 경우</a:t>
                      </a:r>
                      <a:r>
                        <a:rPr lang="en-US" sz="1600" kern="100"/>
                        <a:t> null</a:t>
                      </a:r>
                      <a:r>
                        <a:rPr lang="ko-KR" sz="1600" kern="100"/>
                        <a:t>을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removeAttribute(String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속성을 삭제한다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getAttributeNames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Enumeration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속성의 이름 목록을 구한다</a:t>
                      </a:r>
                      <a:r>
                        <a:rPr lang="en-US" sz="1600" kern="100" dirty="0"/>
                        <a:t>. (</a:t>
                      </a:r>
                      <a:r>
                        <a:rPr lang="en-US" sz="1600" kern="100" dirty="0" err="1"/>
                        <a:t>pageContext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기본 객체는 이 </a:t>
                      </a:r>
                      <a:r>
                        <a:rPr lang="ko-KR" sz="1600" kern="100" dirty="0" err="1"/>
                        <a:t>메서드를</a:t>
                      </a:r>
                      <a:r>
                        <a:rPr lang="ko-KR" sz="1600" kern="100" dirty="0"/>
                        <a:t> 제공하지 않는다</a:t>
                      </a:r>
                      <a:r>
                        <a:rPr lang="en-US" sz="1600" kern="100" dirty="0"/>
                        <a:t>.)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속성의 활용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85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2071702"/>
                <a:gridCol w="4329114"/>
              </a:tblGrid>
              <a:tr h="5037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영역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쓰임새</a:t>
                      </a: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 내에서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79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 데 사용되는 모든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 사용자와 관련된 정보를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들이 공유하기 위해서 사용된다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모든 사용자와 관련해서 공유할 정보를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기본 객체와 영역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기본 객체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3"/>
          <a:ext cx="8229600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/>
                <a:gridCol w="3643338"/>
                <a:gridCol w="3186106"/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페이지를 구현한 자바 클래스 인스턴스이다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모든 내용은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객체를 통해서 전송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복잡한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 사용하면 편리</a:t>
            </a:r>
            <a:endParaRPr lang="ko-KR" altLang="en-US" dirty="0"/>
          </a:p>
        </p:txBody>
      </p:sp>
      <p:pic>
        <p:nvPicPr>
          <p:cNvPr id="1026" name="Picture 2" descr="fig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3619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57224" y="5000636"/>
            <a:ext cx="4572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 if (grade &gt; 10)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 else if (grade &gt; 5)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gradeStringB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- </a:t>
            </a:r>
            <a:r>
              <a:rPr lang="ko-KR" altLang="en-US" dirty="0" smtClean="0"/>
              <a:t>데이터를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println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데이터를 출력하고</a:t>
            </a:r>
            <a:r>
              <a:rPr lang="en-US" altLang="ko-KR" dirty="0" smtClean="0"/>
              <a:t>,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newLine</a:t>
            </a:r>
            <a:r>
              <a:rPr lang="en-US" altLang="ko-KR" dirty="0" smtClean="0"/>
              <a:t>() -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버퍼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getBufferSize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getRemaining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clear()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버퍼가 이미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clearBuffer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flush() -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isAutoFlush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버퍼가 다 찼을 때 자동으로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기본 객체에 대한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04978"/>
          <a:ext cx="7500990" cy="375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000264"/>
                <a:gridCol w="3357586"/>
              </a:tblGrid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리턴타입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getRequest()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getResponse()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response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getSession()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getServletConfig()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ServletConfig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config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getOut()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JspWriter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out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getException()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exception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getPage()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Object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web.xml </a:t>
            </a:r>
            <a:r>
              <a:rPr lang="ko-KR" altLang="en-US" dirty="0" smtClean="0"/>
              <a:t>파일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관련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92948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&lt;description&gt;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아님</a:t>
            </a:r>
            <a:r>
              <a:rPr lang="en-US" altLang="ko-KR" dirty="0" smtClean="0"/>
              <a:t>)&lt;/description&gt;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3714752"/>
          <a:ext cx="7429551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1428760"/>
                <a:gridCol w="3071833"/>
              </a:tblGrid>
              <a:tr h="3810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인 웹 어플리케이션 초기화 파라미터의 값을 읽어온다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이름 목록을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 접근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43050"/>
          <a:ext cx="7358114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1341782"/>
                <a:gridCol w="2658746"/>
              </a:tblGrid>
              <a:tr h="27554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getRealPath(String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자원의 시스템상에서의 자원 경로를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URL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자원에 접근할 수 있는</a:t>
                      </a:r>
                      <a:r>
                        <a:rPr lang="en-US" sz="1600" kern="100"/>
                        <a:t> URL </a:t>
                      </a:r>
                      <a:r>
                        <a:rPr lang="ko-KR" sz="1600" kern="100"/>
                        <a:t>객체를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7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getResourceAsStream(String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 smtClean="0"/>
                        <a:t>InputStream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어플리케이션 내에서 지정한 경로에 해당하는 자원으로부터 데이터를 읽어올 수 있는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InputStream</a:t>
                      </a:r>
                      <a:r>
                        <a:rPr lang="ko-KR" sz="1600" kern="100" dirty="0"/>
                        <a:t>을 리턴한다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처리할 때 사용되는 영역</a:t>
            </a:r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처리할 때 사용되는 영역</a:t>
            </a:r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브라우저와 관련된 영역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어플리케이션과 관련된 영역</a:t>
            </a:r>
            <a:endParaRPr lang="ko-KR" altLang="en-US" dirty="0"/>
          </a:p>
        </p:txBody>
      </p:sp>
      <p:pic>
        <p:nvPicPr>
          <p:cNvPr id="21506" name="Picture 2" descr="fig06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96"/>
            <a:ext cx="4924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683</Words>
  <Application>Microsoft Office PowerPoint</Application>
  <PresentationFormat>화면 슬라이드 쇼(4:3)</PresentationFormat>
  <Paragraphs>175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기본 객체와 영역</vt:lpstr>
      <vt:lpstr>TOC</vt:lpstr>
      <vt:lpstr>주요 기본 객체</vt:lpstr>
      <vt:lpstr>out 기본 객체</vt:lpstr>
      <vt:lpstr>out 기본 객체 주요 메서드</vt:lpstr>
      <vt:lpstr>pageContext 기본 객체</vt:lpstr>
      <vt:lpstr>application 기본 객체: 초기화 파라미터 </vt:lpstr>
      <vt:lpstr>application 기본 객체: 자원 구하기</vt:lpstr>
      <vt:lpstr>기본 객체와 영역</vt:lpstr>
      <vt:lpstr>속성(Attribute)</vt:lpstr>
      <vt:lpstr>속성의 활용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12</cp:revision>
  <dcterms:created xsi:type="dcterms:W3CDTF">2006-10-05T04:04:58Z</dcterms:created>
  <dcterms:modified xsi:type="dcterms:W3CDTF">2016-05-17T00:12:14Z</dcterms:modified>
</cp:coreProperties>
</file>