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페이지 모듈화와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요청 </a:t>
            </a:r>
            <a:r>
              <a:rPr lang="ko-KR" altLang="en-US" dirty="0" smtClean="0"/>
              <a:t>흐름 제어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</a:t>
            </a:r>
            <a:r>
              <a:rPr lang="en-US" dirty="0" smtClean="0"/>
              <a:t> JSP </a:t>
            </a:r>
            <a:r>
              <a:rPr lang="ko-KR" altLang="en-US" dirty="0" smtClean="0"/>
              <a:t>페이지에서 다른</a:t>
            </a:r>
            <a:r>
              <a:rPr lang="en-US" dirty="0" smtClean="0"/>
              <a:t> JSP </a:t>
            </a:r>
            <a:r>
              <a:rPr lang="ko-KR" altLang="en-US" dirty="0" smtClean="0"/>
              <a:t>페이지로 요청 처리를 전달할 때 사용</a:t>
            </a:r>
            <a:endParaRPr lang="en-US" altLang="ko-KR" dirty="0" smtClean="0"/>
          </a:p>
          <a:p>
            <a:r>
              <a:rPr lang="ko-KR" altLang="en-US" dirty="0" smtClean="0"/>
              <a:t>동작 방식</a:t>
            </a:r>
            <a:endParaRPr lang="ko-KR" altLang="en-US" dirty="0"/>
          </a:p>
        </p:txBody>
      </p:sp>
      <p:pic>
        <p:nvPicPr>
          <p:cNvPr id="1026" name="Picture 2" descr="fig07-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63" y="2285992"/>
            <a:ext cx="3762375" cy="315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 page="</a:t>
            </a:r>
            <a:r>
              <a:rPr lang="ko-KR" altLang="en-US" dirty="0" smtClean="0"/>
              <a:t>이동할 페이지</a:t>
            </a:r>
            <a:r>
              <a:rPr lang="en-US" altLang="ko-KR" dirty="0" smtClean="0"/>
              <a:t>" /&gt;</a:t>
            </a:r>
          </a:p>
          <a:p>
            <a:r>
              <a:rPr lang="ko-KR" altLang="en-US" dirty="0" smtClean="0"/>
              <a:t>출력 버퍼와의 관계</a:t>
            </a:r>
            <a:endParaRPr lang="ko-KR" altLang="en-US" dirty="0"/>
          </a:p>
        </p:txBody>
      </p:sp>
      <p:pic>
        <p:nvPicPr>
          <p:cNvPr id="2050" name="Picture 2" descr="fig07-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8" y="2357430"/>
            <a:ext cx="4457700" cy="3838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태그의 전형적 사용법</a:t>
            </a:r>
            <a:endParaRPr lang="ko-KR" altLang="en-US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785786" y="1142984"/>
            <a:ext cx="7572428" cy="440120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&lt;%@ page contentType = "text/html; charset=euc-kr" %&gt;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&lt;%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String </a:t>
            </a:r>
            <a:r>
              <a:rPr kumimoji="1" lang="en-US" altLang="ko-K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forwardPage</a:t>
            </a: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null;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// </a:t>
            </a:r>
            <a:r>
              <a:rPr kumimoji="1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조건에 따라 이동할 페이지를 지정</a:t>
            </a: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if (</a:t>
            </a:r>
            <a:r>
              <a:rPr kumimoji="1" lang="ko-KR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조건판단</a:t>
            </a:r>
            <a:r>
              <a:rPr kumimoji="1" lang="en-US" altLang="ko-K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1)</a:t>
            </a: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forwardPage = "</a:t>
            </a:r>
            <a:r>
              <a:rPr kumimoji="1" lang="ko-KR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페이지</a:t>
            </a:r>
            <a:r>
              <a:rPr kumimoji="1" lang="en-US" altLang="ko-K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URI1";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 else if (</a:t>
            </a:r>
            <a:r>
              <a:rPr kumimoji="1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조건판단</a:t>
            </a: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2) {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forwardPage = "</a:t>
            </a:r>
            <a:r>
              <a:rPr kumimoji="1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페이지</a:t>
            </a: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URI2";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 else if (</a:t>
            </a:r>
            <a:r>
              <a:rPr kumimoji="1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조건판단</a:t>
            </a: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3) {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forwardPage = "</a:t>
            </a:r>
            <a:r>
              <a:rPr kumimoji="1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페이지</a:t>
            </a: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URI3";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%&gt;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&lt;jsp:forward page="&lt;%= forwardPage %&gt;" /&gt;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객체의 속성을 이용한 값 전달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속성을 이용해서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 간 값 전달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에서 사용</a:t>
            </a:r>
            <a:endParaRPr lang="ko-KR" altLang="en-US" dirty="0"/>
          </a:p>
        </p:txBody>
      </p:sp>
      <p:pic>
        <p:nvPicPr>
          <p:cNvPr id="25602" name="Picture 2" descr="fig07-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000240"/>
            <a:ext cx="39147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en-US" altLang="ko-KR" dirty="0" smtClean="0"/>
          </a:p>
          <a:p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기본 객체를 이용한 속성 값 전달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다른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페이지의 </a:t>
            </a:r>
            <a:r>
              <a:rPr lang="en-US" altLang="ko-KR" dirty="0" smtClean="0"/>
              <a:t>'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'</a:t>
            </a:r>
            <a:r>
              <a:rPr lang="ko-KR" altLang="en-US" dirty="0" smtClean="0"/>
              <a:t> 결과를 현재 위치에 삽입</a:t>
            </a:r>
            <a:endParaRPr lang="en-US" altLang="ko-KR" dirty="0" smtClean="0"/>
          </a:p>
          <a:p>
            <a:r>
              <a:rPr lang="ko-KR" altLang="en-US" dirty="0" smtClean="0"/>
              <a:t>동작 방식</a:t>
            </a:r>
            <a:endParaRPr lang="ko-KR" altLang="en-US" dirty="0"/>
          </a:p>
        </p:txBody>
      </p:sp>
      <p:pic>
        <p:nvPicPr>
          <p:cNvPr id="1026" name="Picture 2" descr="fig07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976449"/>
            <a:ext cx="5000625" cy="3095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jsp:include</a:t>
            </a:r>
            <a:r>
              <a:rPr lang="en-US" dirty="0" smtClean="0"/>
              <a:t> page="</a:t>
            </a:r>
            <a:r>
              <a:rPr lang="ko-KR" altLang="en-US" dirty="0" err="1" smtClean="0"/>
              <a:t>포함할페이지</a:t>
            </a:r>
            <a:r>
              <a:rPr lang="en-US" dirty="0" smtClean="0"/>
              <a:t>" flush="true" /&gt;</a:t>
            </a:r>
          </a:p>
          <a:p>
            <a:pPr lvl="1"/>
            <a:r>
              <a:rPr lang="en-US" altLang="ko-KR" dirty="0" smtClean="0"/>
              <a:t>page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포함할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flush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지정한</a:t>
            </a:r>
            <a:r>
              <a:rPr lang="en-US" dirty="0" smtClean="0"/>
              <a:t> JSP </a:t>
            </a:r>
            <a:r>
              <a:rPr lang="ko-KR" altLang="en-US" dirty="0" smtClean="0"/>
              <a:t>페이지를 실행하기 전에 출력 버퍼를 </a:t>
            </a:r>
            <a:r>
              <a:rPr lang="ko-KR" altLang="en-US" dirty="0" err="1" smtClean="0"/>
              <a:t>플러시</a:t>
            </a:r>
            <a:r>
              <a:rPr lang="ko-KR" altLang="en-US" dirty="0" smtClean="0"/>
              <a:t> 할 지의 여부를 지정한다</a:t>
            </a:r>
            <a:r>
              <a:rPr lang="en-US" dirty="0" smtClean="0"/>
              <a:t>. true</a:t>
            </a:r>
            <a:r>
              <a:rPr lang="ko-KR" altLang="en-US" dirty="0" smtClean="0"/>
              <a:t>이면 출력 버퍼를 플러시하고</a:t>
            </a:r>
            <a:r>
              <a:rPr lang="en-US" dirty="0" smtClean="0"/>
              <a:t>, false</a:t>
            </a:r>
            <a:r>
              <a:rPr lang="ko-KR" altLang="en-US" dirty="0" smtClean="0"/>
              <a:t>이면 하지 않는다</a:t>
            </a:r>
            <a:r>
              <a:rPr lang="en-US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중복 영역을 모듈화 하는 데 유용</a:t>
            </a:r>
            <a:endParaRPr lang="ko-KR" altLang="en-US" dirty="0"/>
          </a:p>
        </p:txBody>
      </p:sp>
      <p:pic>
        <p:nvPicPr>
          <p:cNvPr id="2050" name="Picture 2" descr="fig07-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071942"/>
            <a:ext cx="41529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jsp:param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신규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추가하는 데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jsp:param</a:t>
            </a:r>
            <a:r>
              <a:rPr lang="en-US" altLang="ko-KR" dirty="0" smtClean="0"/>
              <a:t> name="</a:t>
            </a:r>
            <a:r>
              <a:rPr lang="ko-KR" altLang="en-US" dirty="0" err="1" smtClean="0"/>
              <a:t>파라미터이름</a:t>
            </a:r>
            <a:r>
              <a:rPr lang="en-US" altLang="ko-KR" dirty="0" smtClean="0"/>
              <a:t>" value="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 /&gt;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857224" y="2780410"/>
            <a:ext cx="6357982" cy="1200329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jsp:include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page="/module/top.jsp" flush="false"&gt;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jsp:param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name="param1" value="value1" /&gt;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jsp:param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name="param2" value="value2" /&gt;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jsp:include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&gt;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jsp:param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태그의 동작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ko-KR" altLang="en-US" dirty="0" err="1" smtClean="0"/>
              <a:t>파라미터는</a:t>
            </a:r>
            <a:r>
              <a:rPr lang="ko-KR" altLang="en-US" dirty="0" smtClean="0"/>
              <a:t> 유지하고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새로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로 포함되는 페이지에서만 유효</a:t>
            </a:r>
            <a:endParaRPr lang="ko-KR" altLang="en-US" dirty="0"/>
          </a:p>
        </p:txBody>
      </p:sp>
      <p:pic>
        <p:nvPicPr>
          <p:cNvPr id="18434" name="Picture 2" descr="fig07-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000240"/>
            <a:ext cx="5400675" cy="3009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 차원에서 포함</a:t>
            </a:r>
            <a:endParaRPr lang="en-US" altLang="ko-KR" dirty="0" smtClean="0"/>
          </a:p>
          <a:p>
            <a:r>
              <a:rPr lang="ko-KR" altLang="en-US" dirty="0" smtClean="0"/>
              <a:t>구문 </a:t>
            </a:r>
            <a:r>
              <a:rPr lang="en-US" altLang="ko-KR" dirty="0" smtClean="0"/>
              <a:t>: &lt;%@ include file="</a:t>
            </a:r>
            <a:r>
              <a:rPr lang="ko-KR" altLang="en-US" dirty="0" err="1" smtClean="0"/>
              <a:t>포함할파일</a:t>
            </a:r>
            <a:r>
              <a:rPr lang="en-US" altLang="ko-KR" dirty="0" smtClean="0"/>
              <a:t>" %&gt;</a:t>
            </a:r>
          </a:p>
          <a:p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페이지에서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사용되는 변수 지정</a:t>
            </a:r>
          </a:p>
          <a:p>
            <a:pPr lvl="1"/>
            <a:r>
              <a:rPr lang="ko-KR" altLang="en-US" dirty="0" smtClean="0"/>
              <a:t>저작권 표시와 같은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간단하면서도 모든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페이지에서 중복되는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문장</a:t>
            </a:r>
            <a:endParaRPr lang="ko-KR" altLang="en-US" dirty="0"/>
          </a:p>
        </p:txBody>
      </p:sp>
      <p:pic>
        <p:nvPicPr>
          <p:cNvPr id="19458" name="Picture 2" descr="fig07-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2285992"/>
            <a:ext cx="4048125" cy="408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조각 자동 포함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web.xml </a:t>
            </a:r>
            <a:r>
              <a:rPr lang="ko-KR" altLang="en-US" dirty="0" smtClean="0"/>
              <a:t>파일에 설정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각 태그의 의미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jsp</a:t>
            </a:r>
            <a:r>
              <a:rPr lang="en-US" altLang="ko-KR" dirty="0" smtClean="0"/>
              <a:t>-property-group </a:t>
            </a:r>
            <a:r>
              <a:rPr lang="en-US" altLang="ko-KR" dirty="0" smtClean="0"/>
              <a:t>: JSP</a:t>
            </a:r>
            <a:r>
              <a:rPr lang="ko-KR" altLang="en-US" dirty="0" smtClean="0"/>
              <a:t>의 프로퍼티를 지정함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url</a:t>
            </a:r>
            <a:r>
              <a:rPr lang="en-US" altLang="ko-KR" dirty="0" smtClean="0"/>
              <a:t>-pattern :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적용할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패턴을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include-prelude :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 </a:t>
            </a:r>
            <a:r>
              <a:rPr lang="ko-KR" altLang="en-US" dirty="0" smtClean="0"/>
              <a:t>태그에서 지정한 패턴에 해당되는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파일의 앞에 자동으로 삽입될 파일을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include-coda :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 </a:t>
            </a:r>
            <a:r>
              <a:rPr lang="ko-KR" altLang="en-US" dirty="0" smtClean="0"/>
              <a:t>태그에서 지정한 패턴에 해당되는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파일의 뒤에 자동으로 삽입될 파일을 지정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78" y="1500174"/>
            <a:ext cx="750097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jsp-config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&lt;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-property-group&gt;</a:t>
            </a:r>
          </a:p>
          <a:p>
            <a:r>
              <a:rPr lang="en-US" altLang="ko-KR" dirty="0" smtClean="0"/>
              <a:t>        &lt;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-pattern&gt;/view/*&lt;/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-pattern&gt;</a:t>
            </a:r>
          </a:p>
          <a:p>
            <a:r>
              <a:rPr lang="en-US" altLang="ko-KR" dirty="0" smtClean="0"/>
              <a:t>        &lt;include-prelude&gt;/</a:t>
            </a:r>
            <a:r>
              <a:rPr lang="en-US" altLang="ko-KR" dirty="0" smtClean="0"/>
              <a:t>common/variable.jsp&lt;/</a:t>
            </a:r>
            <a:r>
              <a:rPr lang="en-US" altLang="ko-KR" dirty="0" smtClean="0"/>
              <a:t>include-prelude&gt;</a:t>
            </a:r>
          </a:p>
          <a:p>
            <a:r>
              <a:rPr lang="en-US" altLang="ko-KR" dirty="0" smtClean="0"/>
              <a:t>        &lt;include-coda&gt;/</a:t>
            </a:r>
            <a:r>
              <a:rPr lang="en-US" altLang="ko-KR" dirty="0" smtClean="0"/>
              <a:t>common/footer.jsp&lt;/</a:t>
            </a:r>
            <a:r>
              <a:rPr lang="en-US" altLang="ko-KR" dirty="0" smtClean="0"/>
              <a:t>include-coda&gt;</a:t>
            </a:r>
          </a:p>
          <a:p>
            <a:r>
              <a:rPr lang="en-US" altLang="ko-KR" dirty="0" smtClean="0"/>
              <a:t>    &lt;/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-property-group&gt;</a:t>
            </a:r>
          </a:p>
          <a:p>
            <a:r>
              <a:rPr lang="en-US" altLang="ko-KR" dirty="0" smtClean="0"/>
              <a:t>&lt;/</a:t>
            </a:r>
            <a:r>
              <a:rPr lang="en-US" altLang="ko-KR" dirty="0" err="1" smtClean="0"/>
              <a:t>jsp-config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태그와 </a:t>
            </a:r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000124"/>
          <a:ext cx="8229600" cy="4000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70"/>
                <a:gridCol w="3429024"/>
                <a:gridCol w="3186106"/>
              </a:tblGrid>
              <a:tr h="54168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비교항목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&lt;jsp:include&gt;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include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디렉티브</a:t>
                      </a:r>
                    </a:p>
                  </a:txBody>
                  <a:tcPr marL="68580" marR="68580" marT="0" marB="0"/>
                </a:tc>
              </a:tr>
              <a:tr h="55932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처리시간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요청 시간에 처리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JSP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파일을 자바 소스로 변환할 때 처리</a:t>
                      </a:r>
                    </a:p>
                  </a:txBody>
                  <a:tcPr marL="68580" marR="68580" marT="0" marB="0"/>
                </a:tc>
              </a:tr>
              <a:tr h="71234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기능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별도의 파일로 요청 처리 흐름을 이동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현재 파일에 삽입시킴</a:t>
                      </a:r>
                    </a:p>
                  </a:txBody>
                  <a:tcPr marL="68580" marR="68580" marT="0" marB="0"/>
                </a:tc>
              </a:tr>
              <a:tr h="106851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데이터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전달방법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request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기본 객체나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&lt;jsp:param&gt;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을 이용한 파라미터 전달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페이지 내의 변수를 선언한 후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변수에 값 저장</a:t>
                      </a:r>
                    </a:p>
                  </a:txBody>
                  <a:tcPr marL="68580" marR="68580" marT="0" marB="0"/>
                </a:tc>
              </a:tr>
              <a:tr h="111864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용도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화면의 레이아웃의 일부분을 모듈화할 때 주로 사용된다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다수의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JSP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페이지에서 공통으로 사용되는 변수를 지정하는 코드나 저작권과 같은 문장을 포함한다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506</Words>
  <Application>Microsoft Office PowerPoint</Application>
  <PresentationFormat>화면 슬라이드 쇼(4:3)</PresentationFormat>
  <Paragraphs>95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페이지 모듈화와 요청 흐름 제어</vt:lpstr>
      <vt:lpstr>TOC</vt:lpstr>
      <vt:lpstr>&lt;jsp:include&gt; 액션 태그</vt:lpstr>
      <vt:lpstr>&lt;jsp:include&gt; 액션 태그</vt:lpstr>
      <vt:lpstr>&lt;jsp:param&gt; 액션 태그</vt:lpstr>
      <vt:lpstr>&lt;jsp:param&gt; 액션 태그의 동작 방식</vt:lpstr>
      <vt:lpstr>include 디렉티브</vt:lpstr>
      <vt:lpstr>코드 조각 자동 포함 설정</vt:lpstr>
      <vt:lpstr>&lt;jsp:include&gt; 액션 태그와 include 디렉티브</vt:lpstr>
      <vt:lpstr>&lt;jsp:forward&gt; 액션 태그</vt:lpstr>
      <vt:lpstr>&lt;jsp:forward&gt; 액션 태그</vt:lpstr>
      <vt:lpstr>&lt;jsp:forward&gt; 액션 태그의 전형적 사용법</vt:lpstr>
      <vt:lpstr>기본 객체의 속성을 이용한 값 전달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Registered User</cp:lastModifiedBy>
  <cp:revision>23</cp:revision>
  <dcterms:created xsi:type="dcterms:W3CDTF">2006-10-05T04:04:58Z</dcterms:created>
  <dcterms:modified xsi:type="dcterms:W3CDTF">2016-05-17T00:11:11Z</dcterms:modified>
</cp:coreProperties>
</file>