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클라이언트와의 대화</a:t>
            </a:r>
            <a:r>
              <a:rPr lang="en-US" dirty="0" smtClean="0"/>
              <a:t> 1: </a:t>
            </a:r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유효시간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쿠키와 헤더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ko-KR" altLang="en-US" dirty="0" smtClean="0"/>
              <a:t>쿠키</a:t>
            </a:r>
            <a:r>
              <a:rPr lang="en-US" dirty="0" smtClean="0"/>
              <a:t>(cookie)'</a:t>
            </a:r>
            <a:r>
              <a:rPr lang="ko-KR" altLang="en-US" dirty="0" smtClean="0"/>
              <a:t>는 웹 브라우저가 보관하고 있는 데이터로서 웹 서버에 요청을 보낼 때 함께 전송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9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1529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각각의 쿠키를 구별하는 데 사용되는 이름</a:t>
            </a:r>
          </a:p>
          <a:p>
            <a:pPr lvl="1"/>
            <a:r>
              <a:rPr lang="ko-KR" altLang="en-US" dirty="0" smtClean="0"/>
              <a:t>값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쿠키의 이름과 관련된 값</a:t>
            </a:r>
          </a:p>
          <a:p>
            <a:pPr lvl="1"/>
            <a:r>
              <a:rPr lang="ko-KR" altLang="en-US" dirty="0" smtClean="0"/>
              <a:t>유효시간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쿠키의 유지 시간</a:t>
            </a:r>
          </a:p>
          <a:p>
            <a:pPr lvl="1"/>
            <a:r>
              <a:rPr lang="ko-KR" altLang="en-US" dirty="0" smtClean="0"/>
              <a:t>도메인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쿠키를 전송할 도메인</a:t>
            </a:r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쿠키를 전송할 요청 경로</a:t>
            </a:r>
          </a:p>
          <a:p>
            <a:r>
              <a:rPr lang="ko-KR" altLang="en-US" dirty="0" smtClean="0"/>
              <a:t>쿠키 이름의 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이름은 아스키 코드의 알파벳과 숫자만을 포함할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콤마</a:t>
            </a:r>
            <a:r>
              <a:rPr lang="en-US" altLang="ko-KR" dirty="0" smtClean="0"/>
              <a:t>(,),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(' ') </a:t>
            </a:r>
            <a:r>
              <a:rPr lang="ko-KR" altLang="en-US" dirty="0" smtClean="0"/>
              <a:t>등의 문자는 포함할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'$'</a:t>
            </a:r>
            <a:r>
              <a:rPr lang="ko-KR" altLang="en-US" dirty="0" smtClean="0"/>
              <a:t>로 시작할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쿠키 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클래스를 이용해서 쿠키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클라이언트가 보낸 쿠키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읽기 관련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143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Cookie </a:t>
            </a:r>
            <a:r>
              <a:rPr lang="en-US" dirty="0" err="1" smtClean="0"/>
              <a:t>cookie</a:t>
            </a:r>
            <a:r>
              <a:rPr lang="en-US" dirty="0" smtClean="0"/>
              <a:t> = </a:t>
            </a:r>
            <a:r>
              <a:rPr lang="en-US" b="1" dirty="0" smtClean="0"/>
              <a:t>new Cookie("</a:t>
            </a:r>
            <a:r>
              <a:rPr lang="en-US" b="1" dirty="0" err="1" smtClean="0"/>
              <a:t>cookieName</a:t>
            </a:r>
            <a:r>
              <a:rPr lang="en-US" b="1" dirty="0" smtClean="0"/>
              <a:t>", "</a:t>
            </a:r>
            <a:r>
              <a:rPr lang="en-US" b="1" dirty="0" err="1" smtClean="0"/>
              <a:t>cookieValue</a:t>
            </a:r>
            <a:r>
              <a:rPr lang="en-US" b="1" dirty="0" smtClean="0"/>
              <a:t>")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b="1" dirty="0" err="1" smtClean="0"/>
              <a:t>response.addCookie</a:t>
            </a:r>
            <a:r>
              <a:rPr lang="en-US" dirty="0" smtClean="0"/>
              <a:t>(cookie);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86190"/>
            <a:ext cx="7143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Cookie[] cookies = </a:t>
            </a:r>
            <a:r>
              <a:rPr lang="en-US" b="1" dirty="0" err="1" smtClean="0"/>
              <a:t>request.getCookies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5029200"/>
          <a:ext cx="7143800" cy="118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34875"/>
                <a:gridCol w="3808661"/>
              </a:tblGrid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리턴타입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getName()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쿠키의 이름을 구한다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getValue()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쿠키의 값을 구한다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쿠키는 값으로 한글과 같은 문자를 가질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값을 </a:t>
            </a:r>
            <a:r>
              <a:rPr lang="ko-KR" altLang="en-US" dirty="0" err="1" smtClean="0"/>
              <a:t>인코딩해서</a:t>
            </a:r>
            <a:r>
              <a:rPr lang="ko-KR" altLang="en-US" dirty="0" smtClean="0"/>
              <a:t> 지정할 필요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쿠키 값의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new Cookie("name",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"));</a:t>
            </a:r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…;</a:t>
            </a:r>
            <a:br>
              <a:rPr lang="en-US" altLang="ko-KR" dirty="0" smtClean="0"/>
            </a:br>
            <a:r>
              <a:rPr lang="en-US" altLang="ko-KR" dirty="0" smtClean="0"/>
              <a:t>String value =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cookie.getValue</a:t>
            </a:r>
            <a:r>
              <a:rPr lang="en-US" altLang="ko-KR" dirty="0" smtClean="0"/>
              <a:t>(),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존재하는 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값 새로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82341"/>
            <a:ext cx="678661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+mn-ea"/>
              </a:rPr>
              <a:t>Cookie[] cookies = </a:t>
            </a:r>
            <a:r>
              <a:rPr lang="en-US" dirty="0" err="1" smtClean="0">
                <a:latin typeface="+mn-ea"/>
              </a:rPr>
              <a:t>request.getCookies</a:t>
            </a:r>
            <a:r>
              <a:rPr lang="en-US" dirty="0" smtClean="0">
                <a:latin typeface="+mn-ea"/>
              </a:rPr>
              <a:t>();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if (cookies != null &amp;&amp;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&gt; 0)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for (</a:t>
            </a:r>
            <a:r>
              <a:rPr lang="en-US" dirty="0" err="1" smtClean="0">
                <a:latin typeface="+mn-ea"/>
              </a:rPr>
              <a:t>int</a:t>
            </a:r>
            <a:r>
              <a:rPr lang="en-US" dirty="0" smtClean="0">
                <a:latin typeface="+mn-ea"/>
              </a:rPr>
              <a:t>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= 0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&lt;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++)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if (</a:t>
            </a:r>
            <a:r>
              <a:rPr lang="en-US" b="1" dirty="0" smtClean="0">
                <a:latin typeface="+mn-ea"/>
              </a:rPr>
              <a:t>cookies[</a:t>
            </a:r>
            <a:r>
              <a:rPr lang="en-US" b="1" dirty="0" err="1" smtClean="0">
                <a:latin typeface="+mn-ea"/>
              </a:rPr>
              <a:t>i</a:t>
            </a:r>
            <a:r>
              <a:rPr lang="en-US" b="1" dirty="0" smtClean="0">
                <a:latin typeface="+mn-ea"/>
              </a:rPr>
              <a:t>].</a:t>
            </a:r>
            <a:r>
              <a:rPr lang="en-US" b="1" dirty="0" err="1" smtClean="0">
                <a:latin typeface="+mn-ea"/>
              </a:rPr>
              <a:t>getName</a:t>
            </a:r>
            <a:r>
              <a:rPr lang="en-US" b="1" dirty="0" smtClean="0">
                <a:latin typeface="+mn-ea"/>
              </a:rPr>
              <a:t>().equals("name")</a:t>
            </a:r>
            <a:r>
              <a:rPr lang="en-US" dirty="0" smtClean="0">
                <a:latin typeface="+mn-ea"/>
              </a:rPr>
              <a:t>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Cookie </a:t>
            </a:r>
            <a:r>
              <a:rPr lang="en-US" dirty="0" err="1" smtClean="0">
                <a:latin typeface="+mn-ea"/>
              </a:rPr>
              <a:t>cookie</a:t>
            </a:r>
            <a:r>
              <a:rPr lang="en-US" dirty="0" smtClean="0">
                <a:latin typeface="+mn-ea"/>
              </a:rPr>
              <a:t> = new Cookie(name, value);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</a:t>
            </a:r>
            <a:r>
              <a:rPr lang="en-US" dirty="0" err="1" smtClean="0">
                <a:latin typeface="+mn-ea"/>
              </a:rPr>
              <a:t>response.addCookie</a:t>
            </a:r>
            <a:r>
              <a:rPr lang="en-US" dirty="0" smtClean="0">
                <a:latin typeface="+mn-ea"/>
              </a:rPr>
              <a:t>(cookie);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도메인과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도메인에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Cookie.setDomain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쿠키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madvirus.net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점으로 시작하는 경우 관련 도메인에 모두 쿠키를 전송한다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www.madvirus.net - </a:t>
            </a:r>
            <a:r>
              <a:rPr lang="ko-KR" altLang="en-US" dirty="0" smtClean="0"/>
              <a:t>특정 도메인에 대해서만 쿠키를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브라우저는 도메인이 벗어난 쿠키는 저장하지 않음</a:t>
            </a:r>
            <a:endParaRPr lang="en-US" altLang="ko-KR" dirty="0" smtClean="0"/>
          </a:p>
          <a:p>
            <a:r>
              <a:rPr lang="ko-KR" altLang="en-US" dirty="0" smtClean="0"/>
              <a:t>쿠키 도메인에 따라 쿠키가 전달</a:t>
            </a:r>
            <a:endParaRPr lang="ko-KR" altLang="en-US" dirty="0"/>
          </a:p>
        </p:txBody>
      </p:sp>
      <p:pic>
        <p:nvPicPr>
          <p:cNvPr id="19459" name="Picture 3" descr="fig0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6721"/>
            <a:ext cx="41433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6" y="4071942"/>
            <a:ext cx="371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only </a:t>
            </a:r>
            <a:r>
              <a:rPr lang="ko-KR" altLang="en-US" sz="1400" dirty="0" smtClean="0">
                <a:latin typeface="+mn-ea"/>
              </a:rPr>
              <a:t>쿠키를 </a:t>
            </a:r>
            <a:r>
              <a:rPr lang="en-US" altLang="ko-KR" sz="1400" dirty="0" smtClean="0">
                <a:latin typeface="+mn-ea"/>
              </a:rPr>
              <a:t>javacan.madvirus.net </a:t>
            </a:r>
            <a:r>
              <a:rPr lang="ko-KR" altLang="en-US" sz="1400" dirty="0" smtClean="0">
                <a:latin typeface="+mn-ea"/>
              </a:rPr>
              <a:t>서버에서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생성했다고 한 경우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경로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해당 경로를 기준으로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미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경로에 대해서만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경로 및 그 하위 경로에 대해서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Cookie.setPath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경로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유효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시간 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닫을 때 쿠키도 함께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Cookie.setMaxAge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쿠키 유효 시간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시간이 지나지 않을 경우 웹 브라우저를 닫더라도 쿠키가 삭제되지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웹 브라우저를 열었을 때 해당 쿠키 전송됨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 단위로 설정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431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클라이언트와의 대화 1: 쿠키</vt:lpstr>
      <vt:lpstr>TOC</vt:lpstr>
      <vt:lpstr>쿠키(Cookie)</vt:lpstr>
      <vt:lpstr>쿠키의 구성</vt:lpstr>
      <vt:lpstr>JSP에서 쿠키 생성 / 읽기</vt:lpstr>
      <vt:lpstr>쿠키 값의 인코딩/디코딩 처리</vt:lpstr>
      <vt:lpstr>쿠키 값 변경</vt:lpstr>
      <vt:lpstr>쿠키의 도메인과 경로</vt:lpstr>
      <vt:lpstr>쿠키의 경로 / 유효 시간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13</cp:revision>
  <dcterms:created xsi:type="dcterms:W3CDTF">2006-10-05T04:04:58Z</dcterms:created>
  <dcterms:modified xsi:type="dcterms:W3CDTF">2016-05-19T00:07:07Z</dcterms:modified>
</cp:coreProperties>
</file>