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jsp:attribute</a:t>
            </a:r>
            <a:r>
              <a:rPr lang="en-US" dirty="0" smtClean="0"/>
              <a:t>&gt; </a:t>
            </a:r>
            <a:r>
              <a:rPr lang="ko-KR" altLang="en-US" dirty="0" smtClean="0"/>
              <a:t>액션 태그 이용 속성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파일의 </a:t>
            </a:r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태그로 값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몸체 내용에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불가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28667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&lt;%-- header.tag --%&gt;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&lt;%@ attribute name="title" </a:t>
            </a:r>
            <a:r>
              <a:rPr lang="en-US" sz="1400" b="1" dirty="0" smtClean="0">
                <a:latin typeface="+mn-ea"/>
              </a:rPr>
              <a:t>fragment="true</a:t>
            </a:r>
            <a:r>
              <a:rPr lang="en-US" sz="1400" dirty="0" smtClean="0">
                <a:latin typeface="+mn-ea"/>
              </a:rPr>
              <a:t>" %&gt;</a:t>
            </a:r>
          </a:p>
          <a:p>
            <a:endParaRPr 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첫 번째</a:t>
            </a:r>
            <a:r>
              <a:rPr lang="en-US" sz="1400" dirty="0" smtClean="0">
                <a:latin typeface="+mn-ea"/>
              </a:rPr>
              <a:t>, &lt;</a:t>
            </a:r>
            <a:r>
              <a:rPr lang="en-US" sz="1400" dirty="0" err="1" smtClean="0">
                <a:latin typeface="+mn-ea"/>
              </a:rPr>
              <a:t>jsp:attribute</a:t>
            </a:r>
            <a:r>
              <a:rPr lang="en-US" sz="1400" dirty="0" smtClean="0">
                <a:latin typeface="+mn-ea"/>
              </a:rPr>
              <a:t>&gt;</a:t>
            </a:r>
            <a:r>
              <a:rPr lang="ko-KR" altLang="en-US" sz="1400" dirty="0" smtClean="0">
                <a:latin typeface="+mn-ea"/>
              </a:rPr>
              <a:t>의 몸체 내용을 그대로 처리하여 출력</a:t>
            </a: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jsp:invoke</a:t>
            </a:r>
            <a:r>
              <a:rPr lang="en-US" sz="1400" b="1" dirty="0" smtClean="0">
                <a:latin typeface="+mn-ea"/>
              </a:rPr>
              <a:t> fragment="title" /&gt;</a:t>
            </a:r>
            <a:endParaRPr lang="ko-KR" altLang="en-US" sz="1400" dirty="0" smtClean="0">
              <a:latin typeface="+mn-ea"/>
            </a:endParaRPr>
          </a:p>
          <a:p>
            <a:endParaRPr 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두 번째</a:t>
            </a:r>
            <a:r>
              <a:rPr lang="en-US" sz="1400" dirty="0" smtClean="0">
                <a:latin typeface="+mn-ea"/>
              </a:rPr>
              <a:t>, &lt;</a:t>
            </a:r>
            <a:r>
              <a:rPr lang="en-US" sz="1400" dirty="0" err="1" smtClean="0">
                <a:latin typeface="+mn-ea"/>
              </a:rPr>
              <a:t>jsp:attribute</a:t>
            </a:r>
            <a:r>
              <a:rPr lang="en-US" sz="1400" dirty="0" smtClean="0">
                <a:latin typeface="+mn-ea"/>
              </a:rPr>
              <a:t>&gt;</a:t>
            </a:r>
            <a:r>
              <a:rPr lang="ko-KR" altLang="en-US" sz="1400" dirty="0" smtClean="0">
                <a:latin typeface="+mn-ea"/>
              </a:rPr>
              <a:t>의 몸체 내용을 처리한 결과를</a:t>
            </a:r>
          </a:p>
          <a:p>
            <a:r>
              <a:rPr lang="en-US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지정한 영역의 속성에 저장</a:t>
            </a: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jsp:invoke</a:t>
            </a:r>
            <a:r>
              <a:rPr lang="en-US" sz="1400" b="1" dirty="0" smtClean="0">
                <a:latin typeface="+mn-ea"/>
              </a:rPr>
              <a:t> fragment="title" </a:t>
            </a:r>
            <a:r>
              <a:rPr lang="en-US" sz="1400" b="1" dirty="0" err="1" smtClean="0">
                <a:latin typeface="+mn-ea"/>
              </a:rPr>
              <a:t>var</a:t>
            </a:r>
            <a:r>
              <a:rPr lang="en-US" sz="1400" b="1" dirty="0" smtClean="0">
                <a:latin typeface="+mn-ea"/>
              </a:rPr>
              <a:t>="</a:t>
            </a:r>
            <a:r>
              <a:rPr lang="en-US" sz="1400" b="1" dirty="0" err="1" smtClean="0">
                <a:latin typeface="+mn-ea"/>
              </a:rPr>
              <a:t>rs</a:t>
            </a:r>
            <a:r>
              <a:rPr lang="en-US" sz="1400" b="1" dirty="0" smtClean="0">
                <a:latin typeface="+mn-ea"/>
              </a:rPr>
              <a:t>" scope="page" /&gt;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dirty="0" err="1" smtClean="0">
                <a:latin typeface="+mn-ea"/>
              </a:rPr>
              <a:t>pageScope.rs</a:t>
            </a:r>
            <a:r>
              <a:rPr lang="en-US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8662" y="4572008"/>
            <a:ext cx="728667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</a:t>
            </a:r>
            <a:r>
              <a:rPr lang="en-US" sz="1400" dirty="0" err="1" smtClean="0">
                <a:latin typeface="+mn-ea"/>
              </a:rPr>
              <a:t>tf:header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</a:t>
            </a:r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jsp:attribute</a:t>
            </a:r>
            <a:r>
              <a:rPr lang="en-US" sz="1400" b="1" dirty="0" smtClean="0">
                <a:latin typeface="+mn-ea"/>
              </a:rPr>
              <a:t> name="title"&gt;</a:t>
            </a:r>
            <a:r>
              <a:rPr lang="en-US" sz="1400" dirty="0" smtClean="0">
                <a:latin typeface="+mn-ea"/>
              </a:rPr>
              <a:t>${</a:t>
            </a:r>
            <a:r>
              <a:rPr lang="en-US" sz="1400" dirty="0" err="1" smtClean="0">
                <a:latin typeface="+mn-ea"/>
              </a:rPr>
              <a:t>article.title</a:t>
            </a:r>
            <a:r>
              <a:rPr lang="en-US" sz="1400" b="1" dirty="0" smtClean="0">
                <a:latin typeface="+mn-ea"/>
              </a:rPr>
              <a:t>&lt;/</a:t>
            </a:r>
            <a:r>
              <a:rPr lang="en-US" sz="1400" b="1" dirty="0" err="1" smtClean="0">
                <a:latin typeface="+mn-ea"/>
              </a:rPr>
              <a:t>jsp:attribute</a:t>
            </a:r>
            <a:r>
              <a:rPr lang="en-US" sz="1400" b="1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</a:t>
            </a:r>
            <a:r>
              <a:rPr lang="en-US" sz="1400" dirty="0" err="1" smtClean="0">
                <a:latin typeface="+mn-ea"/>
              </a:rPr>
              <a:t>tf:header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디렉티브로</a:t>
            </a:r>
            <a:r>
              <a:rPr lang="ko-KR" altLang="en-US" dirty="0" smtClean="0"/>
              <a:t> 지정하지 않은 속성을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tag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dynamic-attributes </a:t>
            </a:r>
            <a:r>
              <a:rPr lang="ko-KR" altLang="en-US" dirty="0" smtClean="0"/>
              <a:t>속성에 동적 속성을 저장할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 타입은 </a:t>
            </a:r>
            <a:r>
              <a:rPr lang="en-US" altLang="ko-KR" dirty="0" smtClean="0"/>
              <a:t>Map)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285992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tag </a:t>
            </a:r>
            <a:r>
              <a:rPr lang="en-US" b="1" dirty="0" smtClean="0"/>
              <a:t>dynamic-attributes="</a:t>
            </a:r>
            <a:r>
              <a:rPr lang="en-US" b="1" dirty="0" err="1" smtClean="0"/>
              <a:t>dynamicMap</a:t>
            </a:r>
            <a:r>
              <a:rPr lang="en-US" b="1" dirty="0" smtClean="0"/>
              <a:t>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${</a:t>
            </a:r>
            <a:r>
              <a:rPr lang="en-US" b="1" dirty="0" err="1" smtClean="0"/>
              <a:t>dynamicMap.attrName</a:t>
            </a:r>
            <a:r>
              <a:rPr lang="en-US" dirty="0" smtClean="0"/>
              <a:t>} .. &lt;!-- </a:t>
            </a:r>
            <a:r>
              <a:rPr lang="en-US" dirty="0" err="1" smtClean="0"/>
              <a:t>attrName</a:t>
            </a:r>
            <a:r>
              <a:rPr lang="en-US" dirty="0" smtClean="0"/>
              <a:t> </a:t>
            </a:r>
            <a:r>
              <a:rPr lang="ko-KR" altLang="en-US" dirty="0" smtClean="0"/>
              <a:t>속성값</a:t>
            </a:r>
            <a:r>
              <a:rPr lang="en-US" dirty="0" smtClean="0"/>
              <a:t> --&gt;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 이용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태그에 몸체 내용 전달하기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태그 몸체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2 - &lt;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태그 파일 이용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몸체에는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불가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786742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tf:someTagFile</a:t>
            </a:r>
            <a:r>
              <a:rPr lang="en-US" sz="1600" dirty="0" smtClean="0">
                <a:latin typeface="+mn-ea"/>
              </a:rPr>
              <a:t> attr1="</a:t>
            </a:r>
            <a:r>
              <a:rPr lang="ko-KR" altLang="en-US" sz="1600" dirty="0" smtClean="0">
                <a:latin typeface="+mn-ea"/>
              </a:rPr>
              <a:t>속성값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여기에 몸체 내용을 입력한다</a:t>
            </a:r>
            <a:r>
              <a:rPr lang="en-US" sz="1600" dirty="0" smtClean="0">
                <a:latin typeface="+mn-ea"/>
              </a:rPr>
              <a:t>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tf:someTagFile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3286124"/>
            <a:ext cx="778674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 err="1" smtClean="0">
                <a:latin typeface="+mn-ea"/>
              </a:rPr>
              <a:t>tf:someTagFile</a:t>
            </a:r>
            <a:r>
              <a:rPr lang="en-US" altLang="ko-KR" sz="1600" dirty="0" smtClean="0">
                <a:latin typeface="+mn-ea"/>
              </a:rPr>
              <a:t> attr1="</a:t>
            </a:r>
            <a:r>
              <a:rPr lang="ko-KR" altLang="en-US" sz="1600" dirty="0" smtClean="0">
                <a:latin typeface="+mn-ea"/>
              </a:rPr>
              <a:t>속성값</a:t>
            </a:r>
            <a:r>
              <a:rPr lang="en-US" altLang="ko-KR" sz="1600" dirty="0" smtClean="0">
                <a:latin typeface="+mn-ea"/>
              </a:rPr>
              <a:t>"&gt;</a:t>
            </a:r>
          </a:p>
          <a:p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jsp:attribute</a:t>
            </a:r>
            <a:r>
              <a:rPr lang="en-US" altLang="ko-KR" sz="1600" dirty="0" smtClean="0">
                <a:latin typeface="+mn-ea"/>
              </a:rPr>
              <a:t> name="attr2"&gt;value&lt;/</a:t>
            </a:r>
            <a:r>
              <a:rPr lang="en-US" altLang="ko-KR" sz="1600" dirty="0" err="1" smtClean="0">
                <a:latin typeface="+mn-ea"/>
              </a:rPr>
              <a:t>jsp:attribute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jsp:body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여기에 몸체 내용을 입력한다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    &lt;/</a:t>
            </a:r>
            <a:r>
              <a:rPr lang="en-US" altLang="ko-KR" sz="1600" dirty="0" err="1" smtClean="0">
                <a:latin typeface="+mn-ea"/>
              </a:rPr>
              <a:t>jsp:body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 err="1" smtClean="0">
                <a:latin typeface="+mn-ea"/>
              </a:rPr>
              <a:t>tf:someTagFile</a:t>
            </a:r>
            <a:r>
              <a:rPr lang="en-US" altLang="ko-KR" sz="1600" dirty="0" smtClean="0">
                <a:latin typeface="+mn-ea"/>
              </a:rPr>
              <a:t>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파일에서 몸체 내용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및 태그가 처리된 몸체 내용 사용하기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몸체 내용을 데이터로 사용하기</a:t>
            </a:r>
            <a:endParaRPr lang="ko-KR" alt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857224" y="1500174"/>
            <a:ext cx="6858048" cy="73866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tag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body-content="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scriptless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%&gt;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&lt;!--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몸체로 전달 받은 내용을 사용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--&gt;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jsp:doBody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/&gt;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3714752"/>
            <a:ext cx="68580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&lt;%@ tag </a:t>
            </a:r>
            <a:r>
              <a:rPr lang="en-US" sz="1400" b="1" dirty="0" smtClean="0">
                <a:latin typeface="+mn-ea"/>
              </a:rPr>
              <a:t>body-content="</a:t>
            </a:r>
            <a:r>
              <a:rPr lang="en-US" sz="1400" b="1" dirty="0" err="1" smtClean="0">
                <a:latin typeface="+mn-ea"/>
              </a:rPr>
              <a:t>tagdependent</a:t>
            </a:r>
            <a:r>
              <a:rPr lang="en-US" sz="1400" b="1" dirty="0" smtClean="0">
                <a:latin typeface="+mn-ea"/>
              </a:rPr>
              <a:t>"</a:t>
            </a:r>
            <a:r>
              <a:rPr lang="en-US" sz="1400" dirty="0" smtClean="0">
                <a:latin typeface="+mn-ea"/>
              </a:rPr>
              <a:t> </a:t>
            </a:r>
            <a:r>
              <a:rPr lang="en-US" sz="1400" dirty="0" err="1" smtClean="0">
                <a:latin typeface="+mn-ea"/>
              </a:rPr>
              <a:t>pageEncoding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euc-kr</a:t>
            </a:r>
            <a:r>
              <a:rPr lang="en-US" sz="1400" dirty="0" smtClean="0">
                <a:latin typeface="+mn-ea"/>
              </a:rPr>
              <a:t>" %&gt;</a:t>
            </a:r>
            <a:endParaRPr lang="ko-KR" altLang="en-US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…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b="1" dirty="0" smtClean="0">
                <a:latin typeface="+mn-ea"/>
              </a:rPr>
              <a:t>&lt;</a:t>
            </a:r>
            <a:r>
              <a:rPr lang="en-US" sz="1400" b="1" dirty="0" err="1" smtClean="0">
                <a:latin typeface="+mn-ea"/>
              </a:rPr>
              <a:t>jsp:doBody</a:t>
            </a:r>
            <a:r>
              <a:rPr lang="en-US" sz="1400" b="1" dirty="0" smtClean="0">
                <a:latin typeface="+mn-ea"/>
              </a:rPr>
              <a:t> </a:t>
            </a:r>
            <a:r>
              <a:rPr lang="en-US" sz="1400" b="1" dirty="0" err="1" smtClean="0">
                <a:latin typeface="+mn-ea"/>
              </a:rPr>
              <a:t>var</a:t>
            </a:r>
            <a:r>
              <a:rPr lang="en-US" sz="1400" b="1" dirty="0" smtClean="0">
                <a:latin typeface="+mn-ea"/>
              </a:rPr>
              <a:t>="</a:t>
            </a:r>
            <a:r>
              <a:rPr lang="en-US" sz="1400" b="1" dirty="0" err="1" smtClean="0">
                <a:latin typeface="+mn-ea"/>
              </a:rPr>
              <a:t>bodyText</a:t>
            </a:r>
            <a:r>
              <a:rPr lang="en-US" sz="1400" b="1" dirty="0" smtClean="0">
                <a:latin typeface="+mn-ea"/>
              </a:rPr>
              <a:t>" /&gt;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ko-KR" altLang="en-US" dirty="0" err="1" smtClean="0"/>
              <a:t>디렉티브와</a:t>
            </a:r>
            <a:r>
              <a:rPr lang="en-US" dirty="0" smtClean="0"/>
              <a:t> name-given</a:t>
            </a:r>
            <a:r>
              <a:rPr lang="ko-KR" altLang="en-US" dirty="0" smtClean="0"/>
              <a:t>을 이용한 변수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사용해서 태그 파일을 사용하는 </a:t>
            </a:r>
            <a:r>
              <a:rPr lang="en-US" altLang="ko-KR" dirty="0" smtClean="0"/>
              <a:t>JSP/</a:t>
            </a:r>
            <a:r>
              <a:rPr lang="ko-KR" altLang="en-US" dirty="0" smtClean="0"/>
              <a:t>태그 파일에서 사용할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r>
              <a:rPr lang="en-US" altLang="ko-KR" dirty="0" smtClean="0"/>
              <a:t>variable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기본 문법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name-given </a:t>
            </a:r>
            <a:r>
              <a:rPr lang="ko-KR" altLang="en-US" dirty="0" smtClean="0"/>
              <a:t>속성 및 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속성에 따른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 특징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2285992"/>
            <a:ext cx="7143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variable </a:t>
            </a:r>
            <a:r>
              <a:rPr lang="en-US" b="1" dirty="0" smtClean="0"/>
              <a:t>name-given</a:t>
            </a:r>
            <a:r>
              <a:rPr lang="en-US" dirty="0" smtClean="0"/>
              <a:t>="EL</a:t>
            </a:r>
            <a:r>
              <a:rPr lang="ko-KR" altLang="en-US" dirty="0" smtClean="0"/>
              <a:t>변수이름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         variable-class="</a:t>
            </a:r>
            <a:r>
              <a:rPr lang="ko-KR" altLang="en-US" dirty="0" smtClean="0"/>
              <a:t>변수타입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         scope="</a:t>
            </a:r>
            <a:r>
              <a:rPr lang="ko-KR" altLang="en-US" dirty="0" smtClean="0"/>
              <a:t>변수범위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pic>
        <p:nvPicPr>
          <p:cNvPr id="26626" name="Picture 2" descr="fig19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86190"/>
            <a:ext cx="4071967" cy="227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fig19-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857628"/>
            <a:ext cx="27241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name-from-attribute </a:t>
            </a:r>
            <a:r>
              <a:rPr lang="ko-KR" altLang="en-US" dirty="0" smtClean="0"/>
              <a:t>속성을 이용한 변수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속성의 값을 생성할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name-from-attribute </a:t>
            </a:r>
            <a:r>
              <a:rPr lang="ko-KR" altLang="en-US" dirty="0" smtClean="0"/>
              <a:t>속성의 사용법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name-from-attribute </a:t>
            </a:r>
            <a:r>
              <a:rPr lang="ko-KR" altLang="en-US" dirty="0" smtClean="0"/>
              <a:t>속성에 명시한 속성의 제약 조건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rtexprvalue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값이 </a:t>
            </a:r>
            <a:r>
              <a:rPr lang="en-US" altLang="ko-KR" dirty="0" smtClean="0"/>
              <a:t>false</a:t>
            </a:r>
          </a:p>
          <a:p>
            <a:pPr lvl="2"/>
            <a:r>
              <a:rPr lang="en-US" altLang="ko-KR" dirty="0" smtClean="0"/>
              <a:t>required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</a:p>
          <a:p>
            <a:pPr lvl="2"/>
            <a:r>
              <a:rPr lang="en-US" altLang="ko-KR" dirty="0" smtClean="0"/>
              <a:t>type </a:t>
            </a:r>
            <a:r>
              <a:rPr lang="ko-KR" altLang="en-US" dirty="0" smtClean="0"/>
              <a:t>속성의 값은 </a:t>
            </a:r>
            <a:r>
              <a:rPr lang="en-US" altLang="ko-KR" dirty="0" err="1" smtClean="0"/>
              <a:t>java.lang.String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alias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 파일에서 생성할 변수에 접근할 때 사용할 </a:t>
            </a:r>
            <a:r>
              <a:rPr lang="en-US" altLang="ko-KR" dirty="0" smtClean="0"/>
              <a:t>EL </a:t>
            </a:r>
            <a:r>
              <a:rPr lang="ko-KR" altLang="en-US" dirty="0" err="1" smtClean="0"/>
              <a:t>변수명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64386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&lt;%@ attribute name="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" </a:t>
            </a:r>
            <a:r>
              <a:rPr lang="en-US" sz="1600" dirty="0" err="1" smtClean="0">
                <a:latin typeface="+mn-ea"/>
              </a:rPr>
              <a:t>rtexprvalue</a:t>
            </a:r>
            <a:r>
              <a:rPr lang="en-US" sz="1600" dirty="0" smtClean="0">
                <a:latin typeface="+mn-ea"/>
              </a:rPr>
              <a:t>="false" 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  required="true" type="</a:t>
            </a:r>
            <a:r>
              <a:rPr lang="en-US" sz="1600" dirty="0" err="1" smtClean="0">
                <a:latin typeface="+mn-ea"/>
              </a:rPr>
              <a:t>java.lang.String</a:t>
            </a:r>
            <a:r>
              <a:rPr lang="en-US" sz="1600" dirty="0" smtClean="0">
                <a:latin typeface="+mn-ea"/>
              </a:rPr>
              <a:t>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variable </a:t>
            </a:r>
            <a:r>
              <a:rPr lang="en-US" sz="1600" b="1" dirty="0" smtClean="0">
                <a:latin typeface="+mn-ea"/>
              </a:rPr>
              <a:t>alias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localName</a:t>
            </a:r>
            <a:r>
              <a:rPr lang="en-US" sz="1600" dirty="0" smtClean="0">
                <a:latin typeface="+mn-ea"/>
              </a:rPr>
              <a:t>" </a:t>
            </a:r>
            <a:r>
              <a:rPr lang="en-US" sz="1600" b="1" dirty="0" smtClean="0">
                <a:latin typeface="+mn-ea"/>
              </a:rPr>
              <a:t>name-from-attribute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" 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&lt;c:set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b="1" dirty="0" err="1" smtClean="0">
                <a:latin typeface="+mn-ea"/>
              </a:rPr>
              <a:t>localName</a:t>
            </a:r>
            <a:r>
              <a:rPr lang="en-US" sz="1600" dirty="0" smtClean="0">
                <a:latin typeface="+mn-ea"/>
              </a:rPr>
              <a:t>" value="..."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동기화 처리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3"/>
          <a:ext cx="8229600" cy="278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AT_BEGIN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NESTED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AT_END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 시작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EL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 저장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</a:tr>
              <a:tr h="8490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&lt;jsp:doBody&gt; 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실행 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아무것도 안 함</a:t>
                      </a:r>
                    </a:p>
                  </a:txBody>
                  <a:tcPr marL="68580" marR="68580" marT="0" marB="0"/>
                </a:tc>
              </a:tr>
              <a:tr h="6456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 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EL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 복구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태그→페이지 복사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태그란</a:t>
            </a:r>
            <a:endParaRPr lang="en-US" altLang="ko-KR" dirty="0" smtClean="0"/>
          </a:p>
          <a:p>
            <a:r>
              <a:rPr lang="ko-KR" altLang="en-US" dirty="0" smtClean="0"/>
              <a:t>태그 파일 기본</a:t>
            </a:r>
            <a:endParaRPr lang="en-US" altLang="ko-KR" dirty="0" smtClean="0"/>
          </a:p>
          <a:p>
            <a:r>
              <a:rPr lang="ko-KR" altLang="en-US" dirty="0" smtClean="0"/>
              <a:t>태그 파일의 기본 객체</a:t>
            </a:r>
            <a:endParaRPr lang="en-US" altLang="ko-KR" dirty="0" smtClean="0"/>
          </a:p>
          <a:p>
            <a:r>
              <a:rPr lang="ko-KR" altLang="en-US" dirty="0" smtClean="0"/>
              <a:t>속성 설정</a:t>
            </a:r>
            <a:endParaRPr lang="en-US" altLang="ko-KR" dirty="0" smtClean="0"/>
          </a:p>
          <a:p>
            <a:r>
              <a:rPr lang="ko-KR" altLang="en-US" dirty="0" smtClean="0"/>
              <a:t>몸체 내용 처리</a:t>
            </a:r>
            <a:endParaRPr lang="en-US" altLang="ko-KR" dirty="0" smtClean="0"/>
          </a:p>
          <a:p>
            <a:r>
              <a:rPr lang="ko-KR" altLang="en-US" dirty="0" smtClean="0"/>
              <a:t>변수 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액션 태그와 같은 태그를 추가할 수 있는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쉽고 단순한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1.2 </a:t>
            </a:r>
            <a:r>
              <a:rPr lang="ko-KR" altLang="en-US" dirty="0" smtClean="0"/>
              <a:t>스타일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2.0 </a:t>
            </a:r>
            <a:r>
              <a:rPr lang="ko-KR" altLang="en-US" dirty="0" smtClean="0"/>
              <a:t>이상의 </a:t>
            </a:r>
            <a:r>
              <a:rPr lang="en-US" altLang="ko-KR" dirty="0" err="1" smtClean="0"/>
              <a:t>SimpleTag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2.0 </a:t>
            </a:r>
            <a:r>
              <a:rPr lang="ko-KR" altLang="en-US" dirty="0" smtClean="0"/>
              <a:t>이상의 태그 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구현이 쉬움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</a:t>
            </a:r>
            <a:r>
              <a:rPr lang="en-US" altLang="ko-KR" dirty="0" smtClean="0"/>
              <a:t>(tag file)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문법을 사용해서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태그로 동작할 수 있도록 만들어진 소스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서블릿보다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작성하기 쉽듯이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클래식 태그나 </a:t>
            </a:r>
            <a:r>
              <a:rPr lang="en-US" altLang="ko-KR" dirty="0" err="1" smtClean="0"/>
              <a:t>SimpleTag</a:t>
            </a:r>
            <a:r>
              <a:rPr lang="ko-KR" altLang="en-US" dirty="0" smtClean="0"/>
              <a:t>보다 태그 파일이 작성하기 쉬움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와 동일한 방식으로 태그 파일 작성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위치 및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 및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WEB-INF/tags </a:t>
            </a:r>
            <a:r>
              <a:rPr lang="ko-KR" altLang="en-US" dirty="0" smtClean="0"/>
              <a:t>디렉터리 및 하위 디렉터리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.tag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tagx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태그 파일 참조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/WEB-INF/tags/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디렉터리의 </a:t>
            </a:r>
            <a:r>
              <a:rPr lang="en-US" altLang="ko-KR" dirty="0" smtClean="0"/>
              <a:t>removeHtml.tag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구현 코드로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071810"/>
            <a:ext cx="7143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prefix="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tagdir</a:t>
            </a:r>
            <a:r>
              <a:rPr lang="en-US" altLang="ko-KR" dirty="0" smtClean="0"/>
              <a:t>="/WEB-INF/tags/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 ...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 ...&gt;...&lt;/</a:t>
            </a:r>
            <a:r>
              <a:rPr lang="en-US" altLang="ko-KR" dirty="0" err="1" smtClean="0"/>
              <a:t>tf:removeHtml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파일에서 사용할 수 있는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40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6543692"/>
              </a:tblGrid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lt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8666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tag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페이지의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 page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디렉티브와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동일하다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en-US" sz="1800" kern="100" dirty="0" smtClean="0">
                          <a:latin typeface="+mn-lt"/>
                          <a:cs typeface="Times New Roman"/>
                        </a:rPr>
                        <a:t>tag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디렉티브는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태그 파일의 정보를 명시한다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9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taglib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페이지와 마찬가지로 태그 파일에서 사용할 태그 라이브러리를 명시할 때 사용한다</a:t>
                      </a:r>
                      <a:r>
                        <a:rPr lang="en-US" sz="1800" kern="100" dirty="0" smtClean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888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include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JSP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페이지와 마찬가지로 태그 파일에 특정한 파일을 포함시킬 때 사용한다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 </a:t>
                      </a:r>
                      <a:r>
                        <a:rPr lang="ko-KR" sz="1800" kern="100" dirty="0" smtClean="0">
                          <a:latin typeface="+mn-lt"/>
                          <a:cs typeface="Times New Roman"/>
                        </a:rPr>
                        <a:t>태그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파일에 포함되는 파일은 태그 파일에 알맞은 문법으로 작성되어야 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attribute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태그 파일이 </a:t>
                      </a:r>
                      <a:r>
                        <a:rPr lang="ko-KR" sz="1800" kern="100" dirty="0" err="1">
                          <a:latin typeface="+mn-lt"/>
                          <a:cs typeface="Times New Roman"/>
                        </a:rPr>
                        <a:t>커스텀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 태그로 사용될 때 입력 받을 속성을 명시한다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214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lt"/>
                          <a:cs typeface="Times New Roman"/>
                        </a:rPr>
                        <a:t>variable</a:t>
                      </a:r>
                      <a:endParaRPr lang="ko-KR" sz="1800" kern="1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EL </a:t>
                      </a:r>
                      <a:r>
                        <a:rPr lang="ko-KR" sz="1800" kern="100" dirty="0">
                          <a:latin typeface="+mn-lt"/>
                          <a:cs typeface="Times New Roman"/>
                        </a:rPr>
                        <a:t>변수로 사용될 변수에 대한 정보를 지정한다</a:t>
                      </a:r>
                      <a:r>
                        <a:rPr lang="en-US" sz="1800" kern="100" dirty="0">
                          <a:latin typeface="+mn-lt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주요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64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34"/>
                <a:gridCol w="4614866"/>
              </a:tblGrid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body-content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몸체 내용의 종류를 </a:t>
                      </a:r>
                      <a:r>
                        <a:rPr lang="ko-KR" alt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지정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25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dynamic-attributes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동적 속성을 사용할 때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이 저장될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객체를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범위의 속성에 저장할 때 사용할 이름을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명시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import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import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pageEncoding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pageEncoding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isELIgnored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isELIgnored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deferredSyntaxAllowedAsLiteral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(2.1)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deferredSyntaxAllowedAsLiteral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68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trimDirectiveWhitespaces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(2.1)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디렉티브의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trimDirectiveWhitespaces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속성과 </a:t>
                      </a:r>
                      <a:r>
                        <a:rPr lang="ko-KR" sz="1800" kern="100" dirty="0" smtClean="0">
                          <a:latin typeface="+mn-ea"/>
                          <a:ea typeface="+mn-ea"/>
                          <a:cs typeface="Times New Roman"/>
                        </a:rPr>
                        <a:t>동일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jspContext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가 제공하는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그대로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속성과 관련된 작업을 처리한다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request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response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session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application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out - 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기본 객체와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attributge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기본 사용법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smtClean="0"/>
              <a:t>속성 이름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파일에서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required : </a:t>
            </a:r>
            <a:r>
              <a:rPr lang="ko-KR" altLang="en-US" dirty="0" smtClean="0"/>
              <a:t>필수 여부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: </a:t>
            </a:r>
            <a:r>
              <a:rPr lang="ko-KR" altLang="en-US" dirty="0" smtClean="0"/>
              <a:t>타입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미지정시 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_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에서의 사용법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2571744"/>
            <a:ext cx="7500990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&lt;%-- header.tag --%&gt;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tag ...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&lt;%@ </a:t>
            </a:r>
            <a:r>
              <a:rPr lang="en-US" sz="1600" b="1" dirty="0" smtClean="0">
                <a:latin typeface="+mn-ea"/>
              </a:rPr>
              <a:t>attribute name="title"</a:t>
            </a:r>
            <a:r>
              <a:rPr lang="en-US" sz="1600" dirty="0" smtClean="0">
                <a:latin typeface="+mn-ea"/>
              </a:rPr>
              <a:t> required="true" %&gt;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b="1" dirty="0" smtClean="0">
                <a:latin typeface="+mn-ea"/>
              </a:rPr>
              <a:t>&lt;%= title %&gt;</a:t>
            </a:r>
            <a:r>
              <a:rPr 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또는 </a:t>
            </a:r>
            <a:r>
              <a:rPr lang="en-US" sz="1600" b="1" dirty="0" smtClean="0">
                <a:latin typeface="+mn-ea"/>
              </a:rPr>
              <a:t>${title}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4812581"/>
            <a:ext cx="750099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 title="&lt;%=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article.getTitle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() %&gt;"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 title="${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article.title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돋움체" pitchFamily="49" charset="-127"/>
                <a:cs typeface="Times New Roman" pitchFamily="18" charset="0"/>
              </a:rPr>
              <a:t>}" /&gt;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&lt;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tf:header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 title="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이 글의 제목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바탕" pitchFamily="18" charset="-127"/>
                <a:cs typeface="Times New Roman" pitchFamily="18" charset="0"/>
              </a:rPr>
              <a:t>" /&gt;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938</Words>
  <Application>Microsoft Office PowerPoint</Application>
  <PresentationFormat>화면 슬라이드 쇼(4:3)</PresentationFormat>
  <Paragraphs>205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커스텀 태그 만들기</vt:lpstr>
      <vt:lpstr>TOC</vt:lpstr>
      <vt:lpstr>커스텀 태그(Custom Tag)</vt:lpstr>
      <vt:lpstr>태그 파일(tag file)</vt:lpstr>
      <vt:lpstr>태그 파일의 위치 및 참조</vt:lpstr>
      <vt:lpstr>태그 파일에서 사용할 수 있는 디렉티브</vt:lpstr>
      <vt:lpstr>tag 디렉티브의 주요 속성</vt:lpstr>
      <vt:lpstr>태그 파일의 기본 객체</vt:lpstr>
      <vt:lpstr>attribute 디렉티브 - 기본</vt:lpstr>
      <vt:lpstr>&lt;jsp:attribute&gt; 액션 태그 이용 속성 값 전달</vt:lpstr>
      <vt:lpstr>동적 속성</vt:lpstr>
      <vt:lpstr>태그 파일 이용 커스텀 태그에 몸체 내용 전달하기</vt:lpstr>
      <vt:lpstr>태그 파일에서 몸체 내용 사용하기</vt:lpstr>
      <vt:lpstr>variable 디렉티브와 name-given을 이용한 변수 추가</vt:lpstr>
      <vt:lpstr>name-from-attribute 속성을 이용한 변수 생성</vt:lpstr>
      <vt:lpstr>변수 동기화 처리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20</cp:revision>
  <dcterms:created xsi:type="dcterms:W3CDTF">2006-10-05T04:04:58Z</dcterms:created>
  <dcterms:modified xsi:type="dcterms:W3CDTF">2016-05-30T00:11:03Z</dcterms:modified>
</cp:coreProperties>
</file>