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필터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필터란</a:t>
            </a:r>
            <a:endParaRPr lang="en-US" altLang="ko-KR" dirty="0" smtClean="0"/>
          </a:p>
          <a:p>
            <a:r>
              <a:rPr lang="ko-KR" altLang="en-US" dirty="0" smtClean="0"/>
              <a:t>필터의 구현</a:t>
            </a:r>
            <a:endParaRPr lang="en-US" altLang="ko-KR" dirty="0" smtClean="0"/>
          </a:p>
          <a:p>
            <a:r>
              <a:rPr lang="ko-KR" altLang="en-US" dirty="0" smtClean="0"/>
              <a:t>필터 응용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ko-KR" altLang="en-US" dirty="0" smtClean="0"/>
              <a:t>요청과 응답을 변경할 수 있는 재사용 가능한 코드</a:t>
            </a:r>
            <a:endParaRPr lang="en-US" altLang="ko-KR" dirty="0" smtClean="0"/>
          </a:p>
          <a:p>
            <a:r>
              <a:rPr lang="ko-KR" altLang="en-US" dirty="0" smtClean="0"/>
              <a:t>필터의 기본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요청의 내용을 변경하거나 응답의 내용을 변경 가능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 이상의 필터 연동 가능</a:t>
            </a:r>
            <a:endParaRPr lang="ko-KR" altLang="en-US" dirty="0"/>
          </a:p>
        </p:txBody>
      </p:sp>
      <p:pic>
        <p:nvPicPr>
          <p:cNvPr id="1026" name="Picture 2" descr="fig21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48387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ig21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614880"/>
            <a:ext cx="51816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인터페이스 사용</a:t>
            </a:r>
            <a:endParaRPr lang="en-US" altLang="ko-KR" dirty="0" smtClean="0"/>
          </a:p>
          <a:p>
            <a:r>
              <a:rPr lang="en-US" altLang="ko-KR" dirty="0" smtClean="0"/>
              <a:t>Filter </a:t>
            </a:r>
            <a:r>
              <a:rPr lang="ko-KR" altLang="en-US" dirty="0" smtClean="0"/>
              <a:t>인터페이스의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init(</a:t>
            </a:r>
            <a:r>
              <a:rPr lang="en-US" altLang="ko-KR" dirty="0" err="1" smtClean="0"/>
              <a:t>FilterConfig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filterConfig</a:t>
            </a:r>
            <a:r>
              <a:rPr lang="en-US" altLang="ko-KR" dirty="0" smtClean="0"/>
              <a:t>) throws </a:t>
            </a:r>
            <a:r>
              <a:rPr lang="en-US" altLang="ko-KR" dirty="0" err="1" smtClean="0"/>
              <a:t>ServletException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필터를 초기화할 때 호출된다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doFilter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 request,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 response,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chain) throws </a:t>
            </a:r>
            <a:r>
              <a:rPr lang="en-US" altLang="ko-KR" dirty="0" err="1" smtClean="0"/>
              <a:t>java.io.IOException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ServletException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체인을 따라 다음에 존재하는 필터로 이동한다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체인의 가장 마지막에는 클라이언트가 요청한 최종 자원이 위치한다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public void destroy() </a:t>
            </a:r>
            <a:br>
              <a:rPr lang="en-US" altLang="ko-KR" dirty="0" smtClean="0"/>
            </a:br>
            <a:r>
              <a:rPr lang="ko-KR" altLang="en-US" dirty="0" smtClean="0"/>
              <a:t>필터가 웹 컨테이너에서 삭제될 때 호출된다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doFilter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필터 기능 구현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71612"/>
            <a:ext cx="742955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doFilter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 request,</a:t>
            </a:r>
          </a:p>
          <a:p>
            <a:r>
              <a:rPr lang="en-US" altLang="ko-KR" dirty="0" smtClean="0"/>
              <a:t>                 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 response</a:t>
            </a:r>
          </a:p>
          <a:p>
            <a:r>
              <a:rPr lang="en-US" altLang="ko-KR" dirty="0" smtClean="0"/>
              <a:t>                 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chain)</a:t>
            </a:r>
          </a:p>
          <a:p>
            <a:r>
              <a:rPr lang="en-US" altLang="ko-KR" dirty="0" smtClean="0"/>
              <a:t>                  throws 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ServletException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// 1. request </a:t>
            </a:r>
            <a:r>
              <a:rPr lang="ko-KR" altLang="en-US" dirty="0" err="1" smtClean="0"/>
              <a:t>파리미터를</a:t>
            </a:r>
            <a:r>
              <a:rPr lang="ko-KR" altLang="en-US" dirty="0" smtClean="0"/>
              <a:t> 이용하여 요청의 필터 작업 수행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    // 2. </a:t>
            </a:r>
            <a:r>
              <a:rPr lang="ko-KR" altLang="en-US" dirty="0" smtClean="0"/>
              <a:t>체인의 다음 필터 처리</a:t>
            </a:r>
          </a:p>
          <a:p>
            <a:r>
              <a:rPr lang="ko-KR" altLang="en-US" dirty="0" smtClean="0"/>
              <a:t>    </a:t>
            </a:r>
            <a:r>
              <a:rPr lang="en-US" altLang="ko-KR" dirty="0" err="1" smtClean="0"/>
              <a:t>chain.doFilter</a:t>
            </a:r>
            <a:r>
              <a:rPr lang="en-US" altLang="ko-KR" dirty="0" smtClean="0"/>
              <a:t>(request, response);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// 3. response</a:t>
            </a:r>
            <a:r>
              <a:rPr lang="ko-KR" altLang="en-US" dirty="0" smtClean="0"/>
              <a:t>를 이용하여 응답의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작업 수행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별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설정 추가</a:t>
            </a:r>
            <a:endParaRPr lang="ko-KR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85786" y="1500174"/>
            <a:ext cx="7000924" cy="397031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&lt;filter&gt;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&lt;filter-name&gt;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FilterName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&lt;/filter-name&gt;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&lt;filter-class&gt;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javacan.filter.FileClass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&lt;/filter-class&gt;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&lt;init-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&lt;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paramName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&lt;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-value&gt;value&lt;/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-value&gt;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&lt;/init-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&lt;/filter&gt;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&lt;filter-mapping&gt;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&lt;filter-name&gt;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FilterName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&lt;/filter-name&gt;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url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-pattern&gt;*.jsp&lt;/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url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-pattern&gt;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&lt;/filter-mapping&gt;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&lt;dispatcher&gt; </a:t>
            </a:r>
            <a:r>
              <a:rPr lang="ko-KR" altLang="en-US" dirty="0" smtClean="0"/>
              <a:t>를 통한 필터 적용 대상 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&lt;dispatcher&gt;</a:t>
            </a:r>
            <a:r>
              <a:rPr lang="ko-KR" altLang="en-US" dirty="0" smtClean="0"/>
              <a:t>의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REQUEST - </a:t>
            </a:r>
            <a:r>
              <a:rPr lang="ko-KR" altLang="en-US" dirty="0" smtClean="0"/>
              <a:t>클라이언트의 요청인 경우에 필터를 사용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FORWARD - forward()</a:t>
            </a:r>
            <a:r>
              <a:rPr lang="ko-KR" altLang="en-US" dirty="0" smtClean="0"/>
              <a:t>를 통해서 제어를 이동하는 경우에 필터를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INCLUDE - include()</a:t>
            </a:r>
            <a:r>
              <a:rPr lang="ko-KR" altLang="en-US" dirty="0" smtClean="0"/>
              <a:t>를 통해서 포함하는 경우에 필터를 사용</a:t>
            </a:r>
            <a:endParaRPr lang="ko-KR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857224" y="1500174"/>
            <a:ext cx="7715304" cy="1169551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&lt;filter-mapping&gt;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&lt;filter-name&gt;AuthCheckFilter&lt;/filter-name&gt;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&lt;servlet-name&gt;FileDownload&lt;/servlet-name&gt;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&lt;dispatcher&gt;INCLUDE&lt;/dispatcher&gt;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&lt;/filter-mapping&gt;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및 응답 </a:t>
            </a:r>
            <a:r>
              <a:rPr lang="ko-KR" altLang="en-US" dirty="0" err="1" smtClean="0"/>
              <a:t>래퍼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요청이나 응답을 변경할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</a:t>
            </a:r>
            <a:r>
              <a:rPr lang="ko-KR" altLang="en-US" dirty="0" err="1" smtClean="0"/>
              <a:t>래퍼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HttpServletRequestWrapper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 </a:t>
            </a:r>
            <a:r>
              <a:rPr lang="ko-KR" altLang="en-US" dirty="0" err="1" smtClean="0"/>
              <a:t>래퍼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HttpServletResponseWrapper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doFilter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chain.doFilter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객체를 전달해 줌으로써 다음 작업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변경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헤더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데이터 변경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 변경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응답 데이터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 등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필터의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다운로드 파일의 압축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암호화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이미지 변환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XSL/T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변경 </a:t>
            </a:r>
          </a:p>
          <a:p>
            <a:r>
              <a:rPr lang="ko-KR" altLang="en-US" dirty="0" smtClean="0"/>
              <a:t>사용자 인증</a:t>
            </a:r>
          </a:p>
          <a:p>
            <a:r>
              <a:rPr lang="ko-KR" altLang="en-US" dirty="0" err="1" smtClean="0"/>
              <a:t>캐싱</a:t>
            </a:r>
            <a:r>
              <a:rPr lang="ko-KR" altLang="en-US" dirty="0" smtClean="0"/>
              <a:t> 필터</a:t>
            </a:r>
          </a:p>
          <a:p>
            <a:r>
              <a:rPr lang="ko-KR" altLang="en-US" dirty="0" smtClean="0"/>
              <a:t>자원 접근에 대한 </a:t>
            </a:r>
            <a:r>
              <a:rPr lang="ko-KR" altLang="en-US" dirty="0" err="1" smtClean="0"/>
              <a:t>로깅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353</Words>
  <Application>Microsoft Office PowerPoint</Application>
  <PresentationFormat>화면 슬라이드 쇼(4:3)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필터</vt:lpstr>
      <vt:lpstr>TOC</vt:lpstr>
      <vt:lpstr>필터</vt:lpstr>
      <vt:lpstr>필터 구현</vt:lpstr>
      <vt:lpstr>필터 구현</vt:lpstr>
      <vt:lpstr>필터 설정</vt:lpstr>
      <vt:lpstr>필터 설정</vt:lpstr>
      <vt:lpstr>요청 및 응답 래퍼</vt:lpstr>
      <vt:lpstr>필터의 응용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13</cp:revision>
  <dcterms:created xsi:type="dcterms:W3CDTF">2006-10-05T04:04:58Z</dcterms:created>
  <dcterms:modified xsi:type="dcterms:W3CDTF">2016-06-09T02:10:02Z</dcterms:modified>
</cp:coreProperties>
</file>