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웹 </a:t>
            </a:r>
            <a:r>
              <a:rPr lang="ko-KR" altLang="en-US" dirty="0" smtClean="0"/>
              <a:t>어플리케이션 이벤트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ServletContextListener</a:t>
            </a:r>
            <a:endParaRPr lang="en-US" altLang="ko-KR" dirty="0" smtClean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실행 순서</a:t>
            </a:r>
            <a:endParaRPr lang="en-US" altLang="ko-KR" dirty="0" smtClean="0"/>
          </a:p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시작 이벤트나 종료 이벤트를 처리</a:t>
            </a:r>
            <a:endParaRPr lang="en-US" altLang="ko-KR" dirty="0" smtClean="0"/>
          </a:p>
          <a:p>
            <a:r>
              <a:rPr lang="ko-KR" altLang="en-US" dirty="0" smtClean="0"/>
              <a:t>웹 컨테이너는 </a:t>
            </a:r>
            <a:r>
              <a:rPr lang="en-US" altLang="ko-KR" dirty="0" err="1" smtClean="0"/>
              <a:t>ServletContextListener</a:t>
            </a:r>
            <a:r>
              <a:rPr lang="ko-KR" altLang="en-US" dirty="0" smtClean="0"/>
              <a:t>의 특정 메서드를 호출함</a:t>
            </a:r>
            <a:endParaRPr lang="en-US" altLang="ko-KR" dirty="0" smtClean="0"/>
          </a:p>
          <a:p>
            <a:r>
              <a:rPr lang="en-US" dirty="0" err="1" smtClean="0"/>
              <a:t>ServletContextListener</a:t>
            </a:r>
            <a:r>
              <a:rPr lang="en-US" dirty="0" smtClean="0"/>
              <a:t> </a:t>
            </a:r>
            <a:r>
              <a:rPr lang="ko-KR" altLang="en-US" dirty="0" smtClean="0"/>
              <a:t>인터페이스의 이벤트 처리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contextInitialized</a:t>
            </a:r>
            <a:r>
              <a:rPr lang="en-US" dirty="0" smtClean="0"/>
              <a:t>(</a:t>
            </a:r>
            <a:r>
              <a:rPr lang="en-US" dirty="0" err="1" smtClean="0"/>
              <a:t>ServletContextEvent</a:t>
            </a:r>
            <a:r>
              <a:rPr lang="en-US" dirty="0" smtClean="0"/>
              <a:t> </a:t>
            </a:r>
            <a:r>
              <a:rPr lang="en-US" dirty="0" err="1" smtClean="0"/>
              <a:t>sce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ko-KR" altLang="en-US" dirty="0" smtClean="0"/>
              <a:t>웹 어플리케이션이 초기화될 때 호출된다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contextDestroyed</a:t>
            </a:r>
            <a:r>
              <a:rPr lang="en-US" dirty="0" smtClean="0"/>
              <a:t>(</a:t>
            </a:r>
            <a:r>
              <a:rPr lang="en-US" dirty="0" err="1" smtClean="0"/>
              <a:t>ServletContextEvent</a:t>
            </a:r>
            <a:r>
              <a:rPr lang="en-US" dirty="0" smtClean="0"/>
              <a:t> </a:t>
            </a:r>
            <a:r>
              <a:rPr lang="en-US" dirty="0" err="1" smtClean="0"/>
              <a:t>sce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ko-KR" altLang="en-US" dirty="0" smtClean="0"/>
              <a:t>웹 어플리케이션이 종료될 때 호출된다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&lt;listener&gt; </a:t>
            </a:r>
            <a:r>
              <a:rPr lang="ko-KR" altLang="en-US" dirty="0" smtClean="0"/>
              <a:t>태그 이용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742955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&lt;listener-class&gt;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kame.jdbc.loader.DBCPInitListener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&lt;/listener-class&gt;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&lt;listener-class&gt;kame.chap22.CodeInitListener&lt;/listener-class&gt;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ServletContextEvent</a:t>
            </a:r>
            <a:r>
              <a:rPr lang="ko-KR" altLang="en-US" dirty="0" smtClean="0"/>
              <a:t>로부터 필요 정보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contextInitialized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contextDestroyed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전달되는 객체</a:t>
            </a:r>
            <a:endParaRPr lang="en-US" altLang="ko-KR" dirty="0" smtClean="0"/>
          </a:p>
          <a:p>
            <a:r>
              <a:rPr lang="en-US" dirty="0" err="1" smtClean="0"/>
              <a:t>ServletContext</a:t>
            </a:r>
            <a:r>
              <a:rPr lang="ko-KR" altLang="en-US" dirty="0" smtClean="0"/>
              <a:t>를 구해주는</a:t>
            </a:r>
            <a:r>
              <a:rPr lang="en-US" dirty="0" smtClean="0"/>
              <a:t> </a:t>
            </a:r>
            <a:r>
              <a:rPr lang="en-US" dirty="0" err="1" smtClean="0"/>
              <a:t>getServletContext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ServletContext.getInitParameter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 등록한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52" y="3326501"/>
            <a:ext cx="700092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&lt;web-app ...&gt;</a:t>
            </a:r>
          </a:p>
          <a:p>
            <a:r>
              <a:rPr lang="en-US" altLang="ko-KR" sz="1400" dirty="0" smtClean="0"/>
              <a:t>    &lt;context-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  <a:r>
              <a:rPr lang="en-US" altLang="ko-KR" sz="1400" dirty="0" err="1" smtClean="0"/>
              <a:t>jdbcdriver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  <a:r>
              <a:rPr lang="en-US" altLang="ko-KR" sz="1400" dirty="0" err="1" smtClean="0"/>
              <a:t>com.mysql.jdbc.Driver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    &lt;/context-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&lt;/web-app&gt;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285852" y="4781520"/>
            <a:ext cx="700092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DBCPInitListener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ServletContextListener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public void </a:t>
            </a:r>
            <a:r>
              <a:rPr lang="en-US" altLang="ko-KR" sz="1400" dirty="0" err="1" smtClean="0"/>
              <a:t>contextInitialized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ServletContextEvent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sce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try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ServletContext</a:t>
            </a:r>
            <a:r>
              <a:rPr lang="en-US" altLang="ko-KR" sz="1400" dirty="0" smtClean="0"/>
              <a:t> context = </a:t>
            </a:r>
            <a:r>
              <a:rPr lang="en-US" altLang="ko-KR" sz="1400" dirty="0" err="1" smtClean="0"/>
              <a:t>sce.getServletContext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String drivers = </a:t>
            </a:r>
            <a:r>
              <a:rPr lang="en-US" altLang="ko-KR" sz="1400" dirty="0" err="1" smtClean="0"/>
              <a:t>context.getInitParameter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jdbcdriver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...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순서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개 이상의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가능</a:t>
            </a:r>
            <a:endParaRPr lang="en-US" altLang="ko-KR" dirty="0" smtClean="0"/>
          </a:p>
          <a:p>
            <a:pPr lvl="1"/>
            <a:r>
              <a:rPr lang="en-US" dirty="0" err="1" smtClean="0"/>
              <a:t>contextInitialized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등록된 순서대로 실행</a:t>
            </a:r>
            <a:endParaRPr lang="en-US" altLang="ko-KR" dirty="0" smtClean="0"/>
          </a:p>
          <a:p>
            <a:pPr lvl="1"/>
            <a:r>
              <a:rPr lang="en-US" dirty="0" err="1" smtClean="0"/>
              <a:t>contextDestroyed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등록된 반대 순서대로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try - catch</a:t>
            </a:r>
            <a:r>
              <a:rPr lang="ko-KR" altLang="en-US" dirty="0" smtClean="0"/>
              <a:t>로 예외를 잡은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을 발생시키도록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리스너가</a:t>
            </a:r>
            <a:r>
              <a:rPr lang="ko-KR" altLang="en-US" dirty="0" smtClean="0"/>
              <a:t> 예외를 발생할 경우 웹 어플리케이션 시작에 실패함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4414" y="3857628"/>
            <a:ext cx="68580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public void </a:t>
            </a:r>
            <a:r>
              <a:rPr lang="en-US" sz="1400" dirty="0" err="1" smtClean="0">
                <a:latin typeface="+mn-ea"/>
              </a:rPr>
              <a:t>contextInitialized</a:t>
            </a:r>
            <a:r>
              <a:rPr lang="en-US" sz="1400" dirty="0" smtClean="0">
                <a:latin typeface="+mn-ea"/>
              </a:rPr>
              <a:t>(</a:t>
            </a:r>
            <a:r>
              <a:rPr lang="en-US" sz="1400" dirty="0" err="1" smtClean="0">
                <a:latin typeface="+mn-ea"/>
              </a:rPr>
              <a:t>ServletContextEvent</a:t>
            </a:r>
            <a:r>
              <a:rPr lang="en-US" sz="1400" dirty="0" smtClean="0">
                <a:latin typeface="+mn-ea"/>
              </a:rPr>
              <a:t> </a:t>
            </a:r>
            <a:r>
              <a:rPr lang="en-US" sz="1400" dirty="0" err="1" smtClean="0">
                <a:latin typeface="+mn-ea"/>
              </a:rPr>
              <a:t>sce</a:t>
            </a:r>
            <a:r>
              <a:rPr lang="en-US" sz="1400" dirty="0" smtClean="0">
                <a:latin typeface="+mn-ea"/>
              </a:rPr>
              <a:t>)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try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} catch (Exception ex)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throw new </a:t>
            </a:r>
            <a:r>
              <a:rPr lang="en-US" sz="1400" dirty="0" err="1" smtClean="0">
                <a:latin typeface="+mn-ea"/>
              </a:rPr>
              <a:t>RuntimeException</a:t>
            </a:r>
            <a:r>
              <a:rPr lang="en-US" sz="1400" dirty="0" smtClean="0">
                <a:latin typeface="+mn-ea"/>
              </a:rPr>
              <a:t>(ex);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248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웹 어플리케이션 이벤트 처리</vt:lpstr>
      <vt:lpstr>TOC</vt:lpstr>
      <vt:lpstr>ServletContextListener</vt:lpstr>
      <vt:lpstr>web.xml 파일에 리스너 등록</vt:lpstr>
      <vt:lpstr>ServletContextEvent로부터 필요 정보 조회</vt:lpstr>
      <vt:lpstr>실행 순서 &amp; 예외 처리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10</cp:revision>
  <dcterms:created xsi:type="dcterms:W3CDTF">2006-10-05T04:04:58Z</dcterms:created>
  <dcterms:modified xsi:type="dcterms:W3CDTF">2016-06-10T00:13:18Z</dcterms:modified>
</cp:coreProperties>
</file>