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7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0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6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6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6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DE59-4EDE-4723-9769-0718D2D7C0D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CCFD-C74D-45C1-9B97-84E4603A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8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92.168.0.35\평가시험\화면설계및구현\견적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3" y="559704"/>
            <a:ext cx="7169030" cy="492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3275856" y="1484784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7" name="타원 6"/>
          <p:cNvSpPr/>
          <p:nvPr/>
        </p:nvSpPr>
        <p:spPr>
          <a:xfrm>
            <a:off x="6612288" y="3668904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8" name="타원 7"/>
          <p:cNvSpPr/>
          <p:nvPr/>
        </p:nvSpPr>
        <p:spPr>
          <a:xfrm>
            <a:off x="5436096" y="494116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2125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tjoeun304</dc:creator>
  <cp:lastModifiedBy>tjoeun304</cp:lastModifiedBy>
  <cp:revision>4</cp:revision>
  <dcterms:created xsi:type="dcterms:W3CDTF">2019-05-23T01:21:41Z</dcterms:created>
  <dcterms:modified xsi:type="dcterms:W3CDTF">2019-05-23T01:33:23Z</dcterms:modified>
</cp:coreProperties>
</file>