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299" y="-3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48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51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8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6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7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76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71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15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689A-62E4-4525-9B43-CD3294FC6C74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B9FE-8577-40D1-BA07-CCA657740E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24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4624"/>
            <a:ext cx="5328592" cy="3305076"/>
          </a:xfrm>
          <a:prstGeom prst="rect">
            <a:avLst/>
          </a:prstGeom>
        </p:spPr>
      </p:pic>
      <p:sp>
        <p:nvSpPr>
          <p:cNvPr id="9" name="순서도: 연결자 8"/>
          <p:cNvSpPr/>
          <p:nvPr/>
        </p:nvSpPr>
        <p:spPr>
          <a:xfrm>
            <a:off x="79072" y="44624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36096" y="44624"/>
            <a:ext cx="3635896" cy="66967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 smtClean="0"/>
              <a:t>① 화면번호를 기재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② 화면 명을 화면에 기재 및 출력</a:t>
            </a:r>
            <a:endParaRPr lang="en-US" altLang="ko-KR" sz="1000" dirty="0"/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③ 사용자의 요구에 맞게 업무 및 기능을 화면에 출력</a:t>
            </a:r>
          </a:p>
          <a:p>
            <a:endParaRPr lang="en-US" altLang="ko-KR" sz="1000" dirty="0" smtClean="0"/>
          </a:p>
          <a:p>
            <a:r>
              <a:rPr lang="ko-KR" altLang="en-US" sz="1000" dirty="0" smtClean="0"/>
              <a:t>④ 각 업무명 및 기능에 데이터를 입력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⑤ 가격의 값은 사용자의 요구에 맞게 금액 표기</a:t>
            </a:r>
            <a:endParaRPr lang="en-US" altLang="ko-KR" sz="1000" dirty="0" smtClean="0"/>
          </a:p>
          <a:p>
            <a:endParaRPr lang="en-US" altLang="ko-KR" sz="1000" dirty="0"/>
          </a:p>
          <a:p>
            <a:r>
              <a:rPr lang="ko-KR" altLang="en-US" sz="1000" dirty="0" smtClean="0"/>
              <a:t>⑥ 옵션의 선택에 따라 차량가격의 변동 기능 구현</a:t>
            </a:r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/>
          </a:p>
          <a:p>
            <a:endParaRPr lang="en-US" altLang="ko-KR" sz="1000" dirty="0" smtClean="0"/>
          </a:p>
          <a:p>
            <a:endParaRPr lang="en-US" altLang="ko-KR" sz="10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0" y="4077072"/>
            <a:ext cx="5364088" cy="1944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37112"/>
            <a:ext cx="522995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순서도: 연결자 11"/>
          <p:cNvSpPr/>
          <p:nvPr/>
        </p:nvSpPr>
        <p:spPr>
          <a:xfrm>
            <a:off x="107504" y="4221088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972" y="4221088"/>
            <a:ext cx="4226036" cy="2160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③</a:t>
            </a:r>
            <a:r>
              <a:rPr lang="ko-KR" altLang="en-US" sz="1000" dirty="0" smtClean="0"/>
              <a:t> 사용자의 요구에 맞게 기능 및 업무를 화면에 출력</a:t>
            </a:r>
            <a:endParaRPr lang="ko-KR" altLang="en-US" sz="1000" dirty="0"/>
          </a:p>
        </p:txBody>
      </p:sp>
      <p:sp>
        <p:nvSpPr>
          <p:cNvPr id="15" name="순서도: 연결자 14"/>
          <p:cNvSpPr/>
          <p:nvPr/>
        </p:nvSpPr>
        <p:spPr>
          <a:xfrm>
            <a:off x="1907704" y="44624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순서도: 연결자 16"/>
          <p:cNvSpPr/>
          <p:nvPr/>
        </p:nvSpPr>
        <p:spPr>
          <a:xfrm>
            <a:off x="827584" y="4509120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순서도: 연결자 17"/>
          <p:cNvSpPr/>
          <p:nvPr/>
        </p:nvSpPr>
        <p:spPr>
          <a:xfrm>
            <a:off x="3109404" y="5589240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순서도: 연결자 18"/>
          <p:cNvSpPr/>
          <p:nvPr/>
        </p:nvSpPr>
        <p:spPr>
          <a:xfrm>
            <a:off x="4045508" y="4509120"/>
            <a:ext cx="238460" cy="216024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37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57</Words>
  <Application>Microsoft Office PowerPoint</Application>
  <PresentationFormat>화면 슬라이드 쇼(4:3)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tjoeun304</dc:creator>
  <cp:lastModifiedBy>tjoeun304</cp:lastModifiedBy>
  <cp:revision>6</cp:revision>
  <dcterms:created xsi:type="dcterms:W3CDTF">2019-05-23T02:04:34Z</dcterms:created>
  <dcterms:modified xsi:type="dcterms:W3CDTF">2019-05-23T03:15:55Z</dcterms:modified>
</cp:coreProperties>
</file>