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5113000" cy="21374100"/>
  <p:notesSz cx="6858000" cy="9144000"/>
  <p:embeddedFontLst>
    <p:embeddedFont>
      <p:font typeface="TT Drugs Bold" charset="1" panose="02000803060000020003"/>
      <p:regular r:id="rId7"/>
    </p:embeddedFont>
    <p:embeddedFont>
      <p:font typeface="Arimo Bold" charset="1" panose="020B0704020202020204"/>
      <p:regular r:id="rId8"/>
    </p:embeddedFont>
    <p:embeddedFont>
      <p:font typeface="TT Drugs" charset="1" panose="02000503060000020003"/>
      <p:regular r:id="rId9"/>
    </p:embeddedFont>
    <p:embeddedFont>
      <p:font typeface="Noto Serif Display Bold" charset="1" panose="02020802080505020204"/>
      <p:regular r:id="rId10"/>
    </p:embeddedFont>
    <p:embeddedFont>
      <p:font typeface="Noto Serif Display" charset="1" panose="02020502080505020204"/>
      <p:regular r:id="rId11"/>
    </p:embeddedFont>
    <p:embeddedFont>
      <p:font typeface="Arsenal Bold" charset="1" panose="00000800000000000000"/>
      <p:regular r:id="rId12"/>
    </p:embeddedFont>
    <p:embeddedFont>
      <p:font typeface="Arsenal" charset="1" panose="00000500000000000000"/>
      <p:regular r:id="rId13"/>
    </p:embeddedFont>
    <p:embeddedFont>
      <p:font typeface="Public San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png" Type="http://schemas.openxmlformats.org/officeDocument/2006/relationships/image"/><Relationship Id="rId17" Target="../media/image16.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062A0"/>
        </a:solidFill>
      </p:bgPr>
    </p:bg>
    <p:spTree>
      <p:nvGrpSpPr>
        <p:cNvPr id="1" name=""/>
        <p:cNvGrpSpPr/>
        <p:nvPr/>
      </p:nvGrpSpPr>
      <p:grpSpPr>
        <a:xfrm>
          <a:off x="0" y="0"/>
          <a:ext cx="0" cy="0"/>
          <a:chOff x="0" y="0"/>
          <a:chExt cx="0" cy="0"/>
        </a:xfrm>
      </p:grpSpPr>
      <p:sp>
        <p:nvSpPr>
          <p:cNvPr name="Freeform 2" id="2"/>
          <p:cNvSpPr/>
          <p:nvPr/>
        </p:nvSpPr>
        <p:spPr>
          <a:xfrm flipH="false" flipV="false" rot="0">
            <a:off x="8527262" y="726289"/>
            <a:ext cx="835003" cy="1234696"/>
          </a:xfrm>
          <a:custGeom>
            <a:avLst/>
            <a:gdLst/>
            <a:ahLst/>
            <a:cxnLst/>
            <a:rect r="r" b="b" t="t" l="l"/>
            <a:pathLst>
              <a:path h="1234696" w="835003">
                <a:moveTo>
                  <a:pt x="0" y="0"/>
                </a:moveTo>
                <a:lnTo>
                  <a:pt x="835003" y="0"/>
                </a:lnTo>
                <a:lnTo>
                  <a:pt x="835003" y="1234696"/>
                </a:lnTo>
                <a:lnTo>
                  <a:pt x="0" y="1234696"/>
                </a:lnTo>
                <a:lnTo>
                  <a:pt x="0" y="0"/>
                </a:lnTo>
                <a:close/>
              </a:path>
            </a:pathLst>
          </a:custGeom>
          <a:blipFill>
            <a:blip r:embed="rId2"/>
            <a:stretch>
              <a:fillRect l="0" t="0" r="0" b="0"/>
            </a:stretch>
          </a:blipFill>
        </p:spPr>
      </p:sp>
      <p:sp>
        <p:nvSpPr>
          <p:cNvPr name="Freeform 3" id="3"/>
          <p:cNvSpPr/>
          <p:nvPr/>
        </p:nvSpPr>
        <p:spPr>
          <a:xfrm flipH="false" flipV="false" rot="0">
            <a:off x="6217240" y="876"/>
            <a:ext cx="2685521" cy="2685521"/>
          </a:xfrm>
          <a:custGeom>
            <a:avLst/>
            <a:gdLst/>
            <a:ahLst/>
            <a:cxnLst/>
            <a:rect r="r" b="b" t="t" l="l"/>
            <a:pathLst>
              <a:path h="2685521" w="2685521">
                <a:moveTo>
                  <a:pt x="0" y="0"/>
                </a:moveTo>
                <a:lnTo>
                  <a:pt x="2685520" y="0"/>
                </a:lnTo>
                <a:lnTo>
                  <a:pt x="2685520" y="2685521"/>
                </a:lnTo>
                <a:lnTo>
                  <a:pt x="0" y="2685521"/>
                </a:lnTo>
                <a:lnTo>
                  <a:pt x="0" y="0"/>
                </a:lnTo>
                <a:close/>
              </a:path>
            </a:pathLst>
          </a:custGeom>
          <a:blipFill>
            <a:blip r:embed="rId3"/>
            <a:stretch>
              <a:fillRect l="0" t="0" r="0" b="0"/>
            </a:stretch>
          </a:blipFill>
        </p:spPr>
      </p:sp>
      <p:grpSp>
        <p:nvGrpSpPr>
          <p:cNvPr name="Group 4" id="4"/>
          <p:cNvGrpSpPr/>
          <p:nvPr/>
        </p:nvGrpSpPr>
        <p:grpSpPr>
          <a:xfrm rot="0">
            <a:off x="8669587" y="6221156"/>
            <a:ext cx="5524883" cy="1122647"/>
            <a:chOff x="0" y="0"/>
            <a:chExt cx="2579929" cy="524237"/>
          </a:xfrm>
        </p:grpSpPr>
        <p:sp>
          <p:nvSpPr>
            <p:cNvPr name="Freeform 5" id="5"/>
            <p:cNvSpPr/>
            <p:nvPr/>
          </p:nvSpPr>
          <p:spPr>
            <a:xfrm flipH="false" flipV="false" rot="0">
              <a:off x="92710" y="106680"/>
              <a:ext cx="2475789" cy="404857"/>
            </a:xfrm>
            <a:custGeom>
              <a:avLst/>
              <a:gdLst/>
              <a:ahLst/>
              <a:cxnLst/>
              <a:rect r="r" b="b" t="t" l="l"/>
              <a:pathLst>
                <a:path h="404857" w="2475789">
                  <a:moveTo>
                    <a:pt x="2449119" y="215627"/>
                  </a:moveTo>
                  <a:cubicBezTo>
                    <a:pt x="2449119" y="303257"/>
                    <a:pt x="2372919" y="374377"/>
                    <a:pt x="2291639" y="374377"/>
                  </a:cubicBezTo>
                  <a:lnTo>
                    <a:pt x="66040" y="374377"/>
                  </a:lnTo>
                  <a:cubicBezTo>
                    <a:pt x="43180" y="374377"/>
                    <a:pt x="20320" y="369297"/>
                    <a:pt x="0" y="360407"/>
                  </a:cubicBezTo>
                  <a:cubicBezTo>
                    <a:pt x="26670" y="388347"/>
                    <a:pt x="63500" y="404857"/>
                    <a:pt x="109907" y="404857"/>
                  </a:cubicBezTo>
                  <a:lnTo>
                    <a:pt x="2329739" y="404857"/>
                  </a:lnTo>
                  <a:cubicBezTo>
                    <a:pt x="2409749" y="404857"/>
                    <a:pt x="2475789" y="338817"/>
                    <a:pt x="2475789" y="258807"/>
                  </a:cubicBezTo>
                  <a:lnTo>
                    <a:pt x="2475789" y="95250"/>
                  </a:lnTo>
                  <a:cubicBezTo>
                    <a:pt x="2475789" y="58420"/>
                    <a:pt x="2461819" y="25400"/>
                    <a:pt x="2440229" y="0"/>
                  </a:cubicBezTo>
                  <a:cubicBezTo>
                    <a:pt x="2446579" y="16510"/>
                    <a:pt x="2449119" y="34290"/>
                    <a:pt x="2449119" y="52070"/>
                  </a:cubicBezTo>
                  <a:lnTo>
                    <a:pt x="2449119" y="215627"/>
                  </a:lnTo>
                  <a:close/>
                </a:path>
              </a:pathLst>
            </a:custGeom>
            <a:solidFill>
              <a:srgbClr val="FABCA4"/>
            </a:solidFill>
          </p:spPr>
        </p:sp>
        <p:sp>
          <p:nvSpPr>
            <p:cNvPr name="Freeform 6" id="6"/>
            <p:cNvSpPr/>
            <p:nvPr/>
          </p:nvSpPr>
          <p:spPr>
            <a:xfrm flipH="false" flipV="false" rot="0">
              <a:off x="12700" y="12700"/>
              <a:ext cx="2515159" cy="455657"/>
            </a:xfrm>
            <a:custGeom>
              <a:avLst/>
              <a:gdLst/>
              <a:ahLst/>
              <a:cxnLst/>
              <a:rect r="r" b="b" t="t" l="l"/>
              <a:pathLst>
                <a:path h="455657" w="2515159">
                  <a:moveTo>
                    <a:pt x="146050" y="455657"/>
                  </a:moveTo>
                  <a:lnTo>
                    <a:pt x="2369109" y="455657"/>
                  </a:lnTo>
                  <a:cubicBezTo>
                    <a:pt x="2449120" y="455657"/>
                    <a:pt x="2515159" y="389617"/>
                    <a:pt x="2515159" y="309607"/>
                  </a:cubicBezTo>
                  <a:lnTo>
                    <a:pt x="2515159" y="146050"/>
                  </a:lnTo>
                  <a:cubicBezTo>
                    <a:pt x="2515159" y="66040"/>
                    <a:pt x="2449120" y="0"/>
                    <a:pt x="2369109" y="0"/>
                  </a:cubicBezTo>
                  <a:lnTo>
                    <a:pt x="146050" y="0"/>
                  </a:lnTo>
                  <a:cubicBezTo>
                    <a:pt x="66040" y="0"/>
                    <a:pt x="0" y="66040"/>
                    <a:pt x="0" y="146050"/>
                  </a:cubicBezTo>
                  <a:lnTo>
                    <a:pt x="0" y="309607"/>
                  </a:lnTo>
                  <a:cubicBezTo>
                    <a:pt x="0" y="390887"/>
                    <a:pt x="66040" y="455657"/>
                    <a:pt x="146050" y="455657"/>
                  </a:cubicBezTo>
                  <a:close/>
                </a:path>
              </a:pathLst>
            </a:custGeom>
            <a:solidFill>
              <a:srgbClr val="FFF8F8"/>
            </a:solidFill>
          </p:spPr>
        </p:sp>
        <p:sp>
          <p:nvSpPr>
            <p:cNvPr name="Freeform 7" id="7"/>
            <p:cNvSpPr/>
            <p:nvPr/>
          </p:nvSpPr>
          <p:spPr>
            <a:xfrm flipH="false" flipV="false" rot="0">
              <a:off x="0" y="0"/>
              <a:ext cx="2579930" cy="524237"/>
            </a:xfrm>
            <a:custGeom>
              <a:avLst/>
              <a:gdLst/>
              <a:ahLst/>
              <a:cxnLst/>
              <a:rect r="r" b="b" t="t" l="l"/>
              <a:pathLst>
                <a:path h="524237" w="2579930">
                  <a:moveTo>
                    <a:pt x="2516430" y="74930"/>
                  </a:moveTo>
                  <a:cubicBezTo>
                    <a:pt x="2488490" y="30480"/>
                    <a:pt x="2438959" y="0"/>
                    <a:pt x="2381809" y="0"/>
                  </a:cubicBezTo>
                  <a:lnTo>
                    <a:pt x="158750" y="0"/>
                  </a:lnTo>
                  <a:cubicBezTo>
                    <a:pt x="71120" y="0"/>
                    <a:pt x="0" y="71120"/>
                    <a:pt x="0" y="158750"/>
                  </a:cubicBezTo>
                  <a:lnTo>
                    <a:pt x="0" y="322307"/>
                  </a:lnTo>
                  <a:cubicBezTo>
                    <a:pt x="0" y="374377"/>
                    <a:pt x="25400" y="420097"/>
                    <a:pt x="63500" y="449307"/>
                  </a:cubicBezTo>
                  <a:cubicBezTo>
                    <a:pt x="91440" y="493757"/>
                    <a:pt x="140970" y="524237"/>
                    <a:pt x="204787" y="524237"/>
                  </a:cubicBezTo>
                  <a:lnTo>
                    <a:pt x="2421180" y="524237"/>
                  </a:lnTo>
                  <a:cubicBezTo>
                    <a:pt x="2508809" y="524237"/>
                    <a:pt x="2579930" y="453117"/>
                    <a:pt x="2579930" y="365487"/>
                  </a:cubicBezTo>
                  <a:lnTo>
                    <a:pt x="2579930" y="201930"/>
                  </a:lnTo>
                  <a:cubicBezTo>
                    <a:pt x="2579929" y="149860"/>
                    <a:pt x="2554529" y="104140"/>
                    <a:pt x="2516430" y="74930"/>
                  </a:cubicBezTo>
                  <a:close/>
                  <a:moveTo>
                    <a:pt x="12700" y="322307"/>
                  </a:moveTo>
                  <a:lnTo>
                    <a:pt x="12700" y="158750"/>
                  </a:lnTo>
                  <a:cubicBezTo>
                    <a:pt x="12700" y="78740"/>
                    <a:pt x="78740" y="12700"/>
                    <a:pt x="158750" y="12700"/>
                  </a:cubicBezTo>
                  <a:lnTo>
                    <a:pt x="2381809" y="12700"/>
                  </a:lnTo>
                  <a:cubicBezTo>
                    <a:pt x="2461820" y="12700"/>
                    <a:pt x="2527859" y="78740"/>
                    <a:pt x="2527859" y="158750"/>
                  </a:cubicBezTo>
                  <a:lnTo>
                    <a:pt x="2527859" y="322307"/>
                  </a:lnTo>
                  <a:cubicBezTo>
                    <a:pt x="2527859" y="402317"/>
                    <a:pt x="2461820" y="468357"/>
                    <a:pt x="2381809" y="468357"/>
                  </a:cubicBezTo>
                  <a:lnTo>
                    <a:pt x="158750" y="468357"/>
                  </a:lnTo>
                  <a:cubicBezTo>
                    <a:pt x="78740" y="468357"/>
                    <a:pt x="12700" y="403587"/>
                    <a:pt x="12700" y="322307"/>
                  </a:cubicBezTo>
                  <a:close/>
                  <a:moveTo>
                    <a:pt x="2568499" y="365487"/>
                  </a:moveTo>
                  <a:cubicBezTo>
                    <a:pt x="2568499" y="445497"/>
                    <a:pt x="2501189" y="511537"/>
                    <a:pt x="2421180" y="511537"/>
                  </a:cubicBezTo>
                  <a:lnTo>
                    <a:pt x="204787" y="511537"/>
                  </a:lnTo>
                  <a:cubicBezTo>
                    <a:pt x="157480" y="511537"/>
                    <a:pt x="120650" y="495027"/>
                    <a:pt x="93980" y="467087"/>
                  </a:cubicBezTo>
                  <a:cubicBezTo>
                    <a:pt x="114300" y="475977"/>
                    <a:pt x="135890" y="481057"/>
                    <a:pt x="160020" y="481057"/>
                  </a:cubicBezTo>
                  <a:lnTo>
                    <a:pt x="2383080" y="481057"/>
                  </a:lnTo>
                  <a:cubicBezTo>
                    <a:pt x="2470709" y="481057"/>
                    <a:pt x="2541830" y="409937"/>
                    <a:pt x="2541830" y="322307"/>
                  </a:cubicBezTo>
                  <a:lnTo>
                    <a:pt x="2541830" y="158750"/>
                  </a:lnTo>
                  <a:cubicBezTo>
                    <a:pt x="2541830" y="140970"/>
                    <a:pt x="2538020" y="123190"/>
                    <a:pt x="2532939" y="106680"/>
                  </a:cubicBezTo>
                  <a:cubicBezTo>
                    <a:pt x="2554530" y="132080"/>
                    <a:pt x="2568499" y="165100"/>
                    <a:pt x="2568499" y="201930"/>
                  </a:cubicBezTo>
                  <a:lnTo>
                    <a:pt x="2568499" y="365487"/>
                  </a:lnTo>
                  <a:close/>
                </a:path>
              </a:pathLst>
            </a:custGeom>
            <a:solidFill>
              <a:srgbClr val="FABCA4"/>
            </a:solidFill>
          </p:spPr>
        </p:sp>
      </p:grpSp>
      <p:grpSp>
        <p:nvGrpSpPr>
          <p:cNvPr name="Group 8" id="8"/>
          <p:cNvGrpSpPr/>
          <p:nvPr/>
        </p:nvGrpSpPr>
        <p:grpSpPr>
          <a:xfrm rot="0">
            <a:off x="7979957" y="7551688"/>
            <a:ext cx="6904143" cy="1370816"/>
            <a:chOff x="0" y="0"/>
            <a:chExt cx="2046842" cy="406400"/>
          </a:xfrm>
        </p:grpSpPr>
        <p:sp>
          <p:nvSpPr>
            <p:cNvPr name="Freeform 9" id="9"/>
            <p:cNvSpPr/>
            <p:nvPr/>
          </p:nvSpPr>
          <p:spPr>
            <a:xfrm flipH="false" flipV="false" rot="0">
              <a:off x="0" y="0"/>
              <a:ext cx="2046842" cy="406400"/>
            </a:xfrm>
            <a:custGeom>
              <a:avLst/>
              <a:gdLst/>
              <a:ahLst/>
              <a:cxnLst/>
              <a:rect r="r" b="b" t="t" l="l"/>
              <a:pathLst>
                <a:path h="406400" w="2046842">
                  <a:moveTo>
                    <a:pt x="1843642" y="0"/>
                  </a:moveTo>
                  <a:cubicBezTo>
                    <a:pt x="1955866" y="0"/>
                    <a:pt x="2046842" y="90976"/>
                    <a:pt x="2046842" y="203200"/>
                  </a:cubicBezTo>
                  <a:cubicBezTo>
                    <a:pt x="2046842" y="315424"/>
                    <a:pt x="1955866" y="406400"/>
                    <a:pt x="1843642" y="406400"/>
                  </a:cubicBezTo>
                  <a:lnTo>
                    <a:pt x="203200" y="406400"/>
                  </a:lnTo>
                  <a:cubicBezTo>
                    <a:pt x="90976" y="406400"/>
                    <a:pt x="0" y="315424"/>
                    <a:pt x="0" y="203200"/>
                  </a:cubicBezTo>
                  <a:cubicBezTo>
                    <a:pt x="0" y="90976"/>
                    <a:pt x="90976" y="0"/>
                    <a:pt x="203200" y="0"/>
                  </a:cubicBezTo>
                  <a:close/>
                </a:path>
              </a:pathLst>
            </a:custGeom>
            <a:solidFill>
              <a:srgbClr val="F8F1E2"/>
            </a:solidFill>
          </p:spPr>
        </p:sp>
        <p:sp>
          <p:nvSpPr>
            <p:cNvPr name="TextBox 10" id="10"/>
            <p:cNvSpPr txBox="true"/>
            <p:nvPr/>
          </p:nvSpPr>
          <p:spPr>
            <a:xfrm>
              <a:off x="0" y="-66675"/>
              <a:ext cx="2046842" cy="473075"/>
            </a:xfrm>
            <a:prstGeom prst="rect">
              <a:avLst/>
            </a:prstGeom>
          </p:spPr>
          <p:txBody>
            <a:bodyPr anchor="ctr" rtlCol="false" tIns="50800" lIns="50800" bIns="50800" rIns="50800"/>
            <a:lstStyle/>
            <a:p>
              <a:pPr algn="ctr">
                <a:lnSpc>
                  <a:spcPts val="4619"/>
                </a:lnSpc>
              </a:pPr>
            </a:p>
          </p:txBody>
        </p:sp>
      </p:grpSp>
      <p:grpSp>
        <p:nvGrpSpPr>
          <p:cNvPr name="Group 11" id="11"/>
          <p:cNvGrpSpPr/>
          <p:nvPr/>
        </p:nvGrpSpPr>
        <p:grpSpPr>
          <a:xfrm rot="0">
            <a:off x="8192062" y="7693303"/>
            <a:ext cx="1132032" cy="1087586"/>
            <a:chOff x="0" y="0"/>
            <a:chExt cx="812800" cy="780888"/>
          </a:xfrm>
        </p:grpSpPr>
        <p:sp>
          <p:nvSpPr>
            <p:cNvPr name="Freeform 12" id="12"/>
            <p:cNvSpPr/>
            <p:nvPr/>
          </p:nvSpPr>
          <p:spPr>
            <a:xfrm flipH="false" flipV="false" rot="0">
              <a:off x="0" y="0"/>
              <a:ext cx="812800" cy="780888"/>
            </a:xfrm>
            <a:custGeom>
              <a:avLst/>
              <a:gdLst/>
              <a:ahLst/>
              <a:cxnLst/>
              <a:rect r="r" b="b" t="t" l="l"/>
              <a:pathLst>
                <a:path h="780888" w="812800">
                  <a:moveTo>
                    <a:pt x="406400" y="0"/>
                  </a:moveTo>
                  <a:cubicBezTo>
                    <a:pt x="181951" y="0"/>
                    <a:pt x="0" y="174808"/>
                    <a:pt x="0" y="390444"/>
                  </a:cubicBezTo>
                  <a:cubicBezTo>
                    <a:pt x="0" y="606080"/>
                    <a:pt x="181951" y="780888"/>
                    <a:pt x="406400" y="780888"/>
                  </a:cubicBezTo>
                  <a:cubicBezTo>
                    <a:pt x="630849" y="780888"/>
                    <a:pt x="812800" y="606080"/>
                    <a:pt x="812800" y="390444"/>
                  </a:cubicBezTo>
                  <a:cubicBezTo>
                    <a:pt x="812800" y="174808"/>
                    <a:pt x="630849" y="0"/>
                    <a:pt x="406400" y="0"/>
                  </a:cubicBezTo>
                  <a:close/>
                </a:path>
              </a:pathLst>
            </a:custGeom>
            <a:solidFill>
              <a:srgbClr val="EFD6B1"/>
            </a:solidFill>
          </p:spPr>
        </p:sp>
        <p:sp>
          <p:nvSpPr>
            <p:cNvPr name="TextBox 13" id="13"/>
            <p:cNvSpPr txBox="true"/>
            <p:nvPr/>
          </p:nvSpPr>
          <p:spPr>
            <a:xfrm>
              <a:off x="76200" y="25583"/>
              <a:ext cx="660400" cy="682096"/>
            </a:xfrm>
            <a:prstGeom prst="rect">
              <a:avLst/>
            </a:prstGeom>
          </p:spPr>
          <p:txBody>
            <a:bodyPr anchor="ctr" rtlCol="false" tIns="50800" lIns="50800" bIns="50800" rIns="50800"/>
            <a:lstStyle/>
            <a:p>
              <a:pPr algn="ctr">
                <a:lnSpc>
                  <a:spcPts val="4060"/>
                </a:lnSpc>
              </a:pPr>
            </a:p>
          </p:txBody>
        </p:sp>
      </p:grpSp>
      <p:grpSp>
        <p:nvGrpSpPr>
          <p:cNvPr name="Group 14" id="14"/>
          <p:cNvGrpSpPr/>
          <p:nvPr/>
        </p:nvGrpSpPr>
        <p:grpSpPr>
          <a:xfrm rot="0">
            <a:off x="7979957" y="9130389"/>
            <a:ext cx="6904143" cy="1370816"/>
            <a:chOff x="0" y="0"/>
            <a:chExt cx="2046842" cy="406400"/>
          </a:xfrm>
        </p:grpSpPr>
        <p:sp>
          <p:nvSpPr>
            <p:cNvPr name="Freeform 15" id="15"/>
            <p:cNvSpPr/>
            <p:nvPr/>
          </p:nvSpPr>
          <p:spPr>
            <a:xfrm flipH="false" flipV="false" rot="0">
              <a:off x="0" y="0"/>
              <a:ext cx="2046842" cy="406400"/>
            </a:xfrm>
            <a:custGeom>
              <a:avLst/>
              <a:gdLst/>
              <a:ahLst/>
              <a:cxnLst/>
              <a:rect r="r" b="b" t="t" l="l"/>
              <a:pathLst>
                <a:path h="406400" w="2046842">
                  <a:moveTo>
                    <a:pt x="1843642" y="0"/>
                  </a:moveTo>
                  <a:cubicBezTo>
                    <a:pt x="1955866" y="0"/>
                    <a:pt x="2046842" y="90976"/>
                    <a:pt x="2046842" y="203200"/>
                  </a:cubicBezTo>
                  <a:cubicBezTo>
                    <a:pt x="2046842" y="315424"/>
                    <a:pt x="1955866" y="406400"/>
                    <a:pt x="1843642" y="406400"/>
                  </a:cubicBezTo>
                  <a:lnTo>
                    <a:pt x="203200" y="406400"/>
                  </a:lnTo>
                  <a:cubicBezTo>
                    <a:pt x="90976" y="406400"/>
                    <a:pt x="0" y="315424"/>
                    <a:pt x="0" y="203200"/>
                  </a:cubicBezTo>
                  <a:cubicBezTo>
                    <a:pt x="0" y="90976"/>
                    <a:pt x="90976" y="0"/>
                    <a:pt x="203200" y="0"/>
                  </a:cubicBezTo>
                  <a:close/>
                </a:path>
              </a:pathLst>
            </a:custGeom>
            <a:solidFill>
              <a:srgbClr val="F8F1E2"/>
            </a:solidFill>
          </p:spPr>
        </p:sp>
        <p:sp>
          <p:nvSpPr>
            <p:cNvPr name="TextBox 16" id="16"/>
            <p:cNvSpPr txBox="true"/>
            <p:nvPr/>
          </p:nvSpPr>
          <p:spPr>
            <a:xfrm>
              <a:off x="0" y="-66675"/>
              <a:ext cx="2046842" cy="473075"/>
            </a:xfrm>
            <a:prstGeom prst="rect">
              <a:avLst/>
            </a:prstGeom>
          </p:spPr>
          <p:txBody>
            <a:bodyPr anchor="ctr" rtlCol="false" tIns="50800" lIns="50800" bIns="50800" rIns="50800"/>
            <a:lstStyle/>
            <a:p>
              <a:pPr algn="ctr">
                <a:lnSpc>
                  <a:spcPts val="4619"/>
                </a:lnSpc>
              </a:pPr>
            </a:p>
          </p:txBody>
        </p:sp>
      </p:grpSp>
      <p:grpSp>
        <p:nvGrpSpPr>
          <p:cNvPr name="Group 17" id="17"/>
          <p:cNvGrpSpPr/>
          <p:nvPr/>
        </p:nvGrpSpPr>
        <p:grpSpPr>
          <a:xfrm rot="0">
            <a:off x="8192062" y="9267284"/>
            <a:ext cx="1132032" cy="113203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D6B1"/>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4060"/>
                </a:lnSpc>
              </a:pPr>
            </a:p>
          </p:txBody>
        </p:sp>
      </p:grpSp>
      <p:grpSp>
        <p:nvGrpSpPr>
          <p:cNvPr name="Group 20" id="20"/>
          <p:cNvGrpSpPr/>
          <p:nvPr/>
        </p:nvGrpSpPr>
        <p:grpSpPr>
          <a:xfrm rot="0">
            <a:off x="7979957" y="10709090"/>
            <a:ext cx="6904143" cy="1370816"/>
            <a:chOff x="0" y="0"/>
            <a:chExt cx="2046842" cy="406400"/>
          </a:xfrm>
        </p:grpSpPr>
        <p:sp>
          <p:nvSpPr>
            <p:cNvPr name="Freeform 21" id="21"/>
            <p:cNvSpPr/>
            <p:nvPr/>
          </p:nvSpPr>
          <p:spPr>
            <a:xfrm flipH="false" flipV="false" rot="0">
              <a:off x="0" y="0"/>
              <a:ext cx="2046842" cy="406400"/>
            </a:xfrm>
            <a:custGeom>
              <a:avLst/>
              <a:gdLst/>
              <a:ahLst/>
              <a:cxnLst/>
              <a:rect r="r" b="b" t="t" l="l"/>
              <a:pathLst>
                <a:path h="406400" w="2046842">
                  <a:moveTo>
                    <a:pt x="1843642" y="0"/>
                  </a:moveTo>
                  <a:cubicBezTo>
                    <a:pt x="1955866" y="0"/>
                    <a:pt x="2046842" y="90976"/>
                    <a:pt x="2046842" y="203200"/>
                  </a:cubicBezTo>
                  <a:cubicBezTo>
                    <a:pt x="2046842" y="315424"/>
                    <a:pt x="1955866" y="406400"/>
                    <a:pt x="1843642" y="406400"/>
                  </a:cubicBezTo>
                  <a:lnTo>
                    <a:pt x="203200" y="406400"/>
                  </a:lnTo>
                  <a:cubicBezTo>
                    <a:pt x="90976" y="406400"/>
                    <a:pt x="0" y="315424"/>
                    <a:pt x="0" y="203200"/>
                  </a:cubicBezTo>
                  <a:cubicBezTo>
                    <a:pt x="0" y="90976"/>
                    <a:pt x="90976" y="0"/>
                    <a:pt x="203200" y="0"/>
                  </a:cubicBezTo>
                  <a:close/>
                </a:path>
              </a:pathLst>
            </a:custGeom>
            <a:solidFill>
              <a:srgbClr val="F8F1E2"/>
            </a:solidFill>
          </p:spPr>
        </p:sp>
        <p:sp>
          <p:nvSpPr>
            <p:cNvPr name="TextBox 22" id="22"/>
            <p:cNvSpPr txBox="true"/>
            <p:nvPr/>
          </p:nvSpPr>
          <p:spPr>
            <a:xfrm>
              <a:off x="0" y="-66675"/>
              <a:ext cx="2046842" cy="473075"/>
            </a:xfrm>
            <a:prstGeom prst="rect">
              <a:avLst/>
            </a:prstGeom>
          </p:spPr>
          <p:txBody>
            <a:bodyPr anchor="ctr" rtlCol="false" tIns="50800" lIns="50800" bIns="50800" rIns="50800"/>
            <a:lstStyle/>
            <a:p>
              <a:pPr algn="ctr">
                <a:lnSpc>
                  <a:spcPts val="4619"/>
                </a:lnSpc>
              </a:pPr>
            </a:p>
          </p:txBody>
        </p:sp>
      </p:grpSp>
      <p:grpSp>
        <p:nvGrpSpPr>
          <p:cNvPr name="Group 23" id="23"/>
          <p:cNvGrpSpPr/>
          <p:nvPr/>
        </p:nvGrpSpPr>
        <p:grpSpPr>
          <a:xfrm rot="0">
            <a:off x="8192062" y="10828481"/>
            <a:ext cx="1132032" cy="11320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D6B1"/>
            </a:solidFill>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4060"/>
                </a:lnSpc>
              </a:pPr>
            </a:p>
          </p:txBody>
        </p:sp>
      </p:grpSp>
      <p:grpSp>
        <p:nvGrpSpPr>
          <p:cNvPr name="Group 26" id="26"/>
          <p:cNvGrpSpPr/>
          <p:nvPr/>
        </p:nvGrpSpPr>
        <p:grpSpPr>
          <a:xfrm rot="-1150519">
            <a:off x="-5805573" y="14212492"/>
            <a:ext cx="7953286" cy="7631246"/>
            <a:chOff x="0" y="0"/>
            <a:chExt cx="847100" cy="812800"/>
          </a:xfrm>
        </p:grpSpPr>
        <p:sp>
          <p:nvSpPr>
            <p:cNvPr name="Freeform 27" id="27"/>
            <p:cNvSpPr/>
            <p:nvPr/>
          </p:nvSpPr>
          <p:spPr>
            <a:xfrm flipH="false" flipV="false" rot="0">
              <a:off x="0" y="0"/>
              <a:ext cx="847100" cy="812800"/>
            </a:xfrm>
            <a:custGeom>
              <a:avLst/>
              <a:gdLst/>
              <a:ahLst/>
              <a:cxnLst/>
              <a:rect r="r" b="b" t="t" l="l"/>
              <a:pathLst>
                <a:path h="812800" w="847100">
                  <a:moveTo>
                    <a:pt x="423550" y="0"/>
                  </a:moveTo>
                  <a:cubicBezTo>
                    <a:pt x="189630" y="0"/>
                    <a:pt x="0" y="181951"/>
                    <a:pt x="0" y="406400"/>
                  </a:cubicBezTo>
                  <a:cubicBezTo>
                    <a:pt x="0" y="630849"/>
                    <a:pt x="189630" y="812800"/>
                    <a:pt x="423550" y="812800"/>
                  </a:cubicBezTo>
                  <a:cubicBezTo>
                    <a:pt x="657470" y="812800"/>
                    <a:pt x="847100" y="630849"/>
                    <a:pt x="847100" y="406400"/>
                  </a:cubicBezTo>
                  <a:cubicBezTo>
                    <a:pt x="847100" y="181951"/>
                    <a:pt x="657470" y="0"/>
                    <a:pt x="423550" y="0"/>
                  </a:cubicBezTo>
                  <a:close/>
                </a:path>
              </a:pathLst>
            </a:custGeom>
            <a:solidFill>
              <a:srgbClr val="000000">
                <a:alpha val="0"/>
              </a:srgbClr>
            </a:solidFill>
            <a:ln w="200025" cap="sq">
              <a:solidFill>
                <a:srgbClr val="EFD6B1"/>
              </a:solidFill>
              <a:prstDash val="dash"/>
              <a:miter/>
            </a:ln>
          </p:spPr>
        </p:sp>
        <p:sp>
          <p:nvSpPr>
            <p:cNvPr name="TextBox 28" id="28"/>
            <p:cNvSpPr txBox="true"/>
            <p:nvPr/>
          </p:nvSpPr>
          <p:spPr>
            <a:xfrm>
              <a:off x="79416" y="19050"/>
              <a:ext cx="688269" cy="717550"/>
            </a:xfrm>
            <a:prstGeom prst="rect">
              <a:avLst/>
            </a:prstGeom>
          </p:spPr>
          <p:txBody>
            <a:bodyPr anchor="ctr" rtlCol="false" tIns="50800" lIns="50800" bIns="50800" rIns="50800"/>
            <a:lstStyle/>
            <a:p>
              <a:pPr algn="ctr">
                <a:lnSpc>
                  <a:spcPts val="3780"/>
                </a:lnSpc>
              </a:pPr>
            </a:p>
          </p:txBody>
        </p:sp>
      </p:grpSp>
      <p:grpSp>
        <p:nvGrpSpPr>
          <p:cNvPr name="Group 29" id="29"/>
          <p:cNvGrpSpPr/>
          <p:nvPr/>
        </p:nvGrpSpPr>
        <p:grpSpPr>
          <a:xfrm rot="-1150519">
            <a:off x="714854" y="15062513"/>
            <a:ext cx="881297" cy="88129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C4A8"/>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4060"/>
                </a:lnSpc>
                <a:spcBef>
                  <a:spcPct val="0"/>
                </a:spcBef>
              </a:pPr>
            </a:p>
          </p:txBody>
        </p:sp>
      </p:grpSp>
      <p:grpSp>
        <p:nvGrpSpPr>
          <p:cNvPr name="Group 32" id="32"/>
          <p:cNvGrpSpPr/>
          <p:nvPr/>
        </p:nvGrpSpPr>
        <p:grpSpPr>
          <a:xfrm rot="-1150519">
            <a:off x="1383422" y="16565049"/>
            <a:ext cx="948620" cy="94862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7CDC2"/>
            </a:solidFill>
          </p:spPr>
        </p:sp>
        <p:sp>
          <p:nvSpPr>
            <p:cNvPr name="TextBox 34" id="34"/>
            <p:cNvSpPr txBox="true"/>
            <p:nvPr/>
          </p:nvSpPr>
          <p:spPr>
            <a:xfrm>
              <a:off x="76200" y="19050"/>
              <a:ext cx="660400" cy="717550"/>
            </a:xfrm>
            <a:prstGeom prst="rect">
              <a:avLst/>
            </a:prstGeom>
          </p:spPr>
          <p:txBody>
            <a:bodyPr anchor="ctr" rtlCol="false" tIns="50800" lIns="50800" bIns="50800" rIns="50800"/>
            <a:lstStyle/>
            <a:p>
              <a:pPr algn="ctr">
                <a:lnSpc>
                  <a:spcPts val="4060"/>
                </a:lnSpc>
                <a:spcBef>
                  <a:spcPct val="0"/>
                </a:spcBef>
              </a:pPr>
            </a:p>
          </p:txBody>
        </p:sp>
      </p:grpSp>
      <p:grpSp>
        <p:nvGrpSpPr>
          <p:cNvPr name="Group 35" id="35"/>
          <p:cNvGrpSpPr/>
          <p:nvPr/>
        </p:nvGrpSpPr>
        <p:grpSpPr>
          <a:xfrm rot="-1150519">
            <a:off x="1354129" y="18367282"/>
            <a:ext cx="954243" cy="954243"/>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D6B1"/>
            </a:solidFill>
          </p:spPr>
        </p:sp>
        <p:sp>
          <p:nvSpPr>
            <p:cNvPr name="TextBox 37" id="37"/>
            <p:cNvSpPr txBox="true"/>
            <p:nvPr/>
          </p:nvSpPr>
          <p:spPr>
            <a:xfrm>
              <a:off x="76200" y="19050"/>
              <a:ext cx="660400" cy="717550"/>
            </a:xfrm>
            <a:prstGeom prst="rect">
              <a:avLst/>
            </a:prstGeom>
          </p:spPr>
          <p:txBody>
            <a:bodyPr anchor="ctr" rtlCol="false" tIns="50800" lIns="50800" bIns="50800" rIns="50800"/>
            <a:lstStyle/>
            <a:p>
              <a:pPr algn="ctr">
                <a:lnSpc>
                  <a:spcPts val="4060"/>
                </a:lnSpc>
                <a:spcBef>
                  <a:spcPct val="0"/>
                </a:spcBef>
              </a:pPr>
            </a:p>
          </p:txBody>
        </p:sp>
      </p:grpSp>
      <p:grpSp>
        <p:nvGrpSpPr>
          <p:cNvPr name="Group 38" id="38"/>
          <p:cNvGrpSpPr/>
          <p:nvPr/>
        </p:nvGrpSpPr>
        <p:grpSpPr>
          <a:xfrm rot="-1150519">
            <a:off x="448297" y="20142433"/>
            <a:ext cx="935955" cy="935955"/>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C4A8"/>
            </a:solidFill>
          </p:spPr>
        </p:sp>
        <p:sp>
          <p:nvSpPr>
            <p:cNvPr name="TextBox 40" id="40"/>
            <p:cNvSpPr txBox="true"/>
            <p:nvPr/>
          </p:nvSpPr>
          <p:spPr>
            <a:xfrm>
              <a:off x="76200" y="19050"/>
              <a:ext cx="660400" cy="717550"/>
            </a:xfrm>
            <a:prstGeom prst="rect">
              <a:avLst/>
            </a:prstGeom>
          </p:spPr>
          <p:txBody>
            <a:bodyPr anchor="ctr" rtlCol="false" tIns="50800" lIns="50800" bIns="50800" rIns="50800"/>
            <a:lstStyle/>
            <a:p>
              <a:pPr algn="ctr">
                <a:lnSpc>
                  <a:spcPts val="4060"/>
                </a:lnSpc>
                <a:spcBef>
                  <a:spcPct val="0"/>
                </a:spcBef>
              </a:pPr>
            </a:p>
          </p:txBody>
        </p:sp>
      </p:grpSp>
      <p:sp>
        <p:nvSpPr>
          <p:cNvPr name="Freeform 41" id="41"/>
          <p:cNvSpPr/>
          <p:nvPr/>
        </p:nvSpPr>
        <p:spPr>
          <a:xfrm flipH="false" flipV="false" rot="-217273">
            <a:off x="1509427" y="18536637"/>
            <a:ext cx="615532" cy="615532"/>
          </a:xfrm>
          <a:custGeom>
            <a:avLst/>
            <a:gdLst/>
            <a:ahLst/>
            <a:cxnLst/>
            <a:rect r="r" b="b" t="t" l="l"/>
            <a:pathLst>
              <a:path h="615532" w="615532">
                <a:moveTo>
                  <a:pt x="0" y="0"/>
                </a:moveTo>
                <a:lnTo>
                  <a:pt x="615532" y="0"/>
                </a:lnTo>
                <a:lnTo>
                  <a:pt x="615532" y="615532"/>
                </a:lnTo>
                <a:lnTo>
                  <a:pt x="0" y="6155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2" id="42"/>
          <p:cNvSpPr/>
          <p:nvPr/>
        </p:nvSpPr>
        <p:spPr>
          <a:xfrm flipH="false" flipV="false" rot="-130290">
            <a:off x="665875" y="20336496"/>
            <a:ext cx="547828" cy="547828"/>
          </a:xfrm>
          <a:custGeom>
            <a:avLst/>
            <a:gdLst/>
            <a:ahLst/>
            <a:cxnLst/>
            <a:rect r="r" b="b" t="t" l="l"/>
            <a:pathLst>
              <a:path h="547828" w="547828">
                <a:moveTo>
                  <a:pt x="0" y="0"/>
                </a:moveTo>
                <a:lnTo>
                  <a:pt x="547828" y="0"/>
                </a:lnTo>
                <a:lnTo>
                  <a:pt x="547828" y="547829"/>
                </a:lnTo>
                <a:lnTo>
                  <a:pt x="0" y="5478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3" id="43"/>
          <p:cNvSpPr/>
          <p:nvPr/>
        </p:nvSpPr>
        <p:spPr>
          <a:xfrm flipH="false" flipV="false" rot="181271">
            <a:off x="928431" y="15265583"/>
            <a:ext cx="525828" cy="475158"/>
          </a:xfrm>
          <a:custGeom>
            <a:avLst/>
            <a:gdLst/>
            <a:ahLst/>
            <a:cxnLst/>
            <a:rect r="r" b="b" t="t" l="l"/>
            <a:pathLst>
              <a:path h="475158" w="525828">
                <a:moveTo>
                  <a:pt x="0" y="0"/>
                </a:moveTo>
                <a:lnTo>
                  <a:pt x="525829" y="0"/>
                </a:lnTo>
                <a:lnTo>
                  <a:pt x="525829" y="475158"/>
                </a:lnTo>
                <a:lnTo>
                  <a:pt x="0" y="4751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4" id="44"/>
          <p:cNvSpPr/>
          <p:nvPr/>
        </p:nvSpPr>
        <p:spPr>
          <a:xfrm flipH="false" flipV="false" rot="-107103">
            <a:off x="1615153" y="16742872"/>
            <a:ext cx="485159" cy="592973"/>
          </a:xfrm>
          <a:custGeom>
            <a:avLst/>
            <a:gdLst/>
            <a:ahLst/>
            <a:cxnLst/>
            <a:rect r="r" b="b" t="t" l="l"/>
            <a:pathLst>
              <a:path h="592973" w="485159">
                <a:moveTo>
                  <a:pt x="0" y="0"/>
                </a:moveTo>
                <a:lnTo>
                  <a:pt x="485159" y="0"/>
                </a:lnTo>
                <a:lnTo>
                  <a:pt x="485159" y="592973"/>
                </a:lnTo>
                <a:lnTo>
                  <a:pt x="0" y="5929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45" id="45"/>
          <p:cNvGrpSpPr/>
          <p:nvPr/>
        </p:nvGrpSpPr>
        <p:grpSpPr>
          <a:xfrm rot="0">
            <a:off x="3619662" y="10604059"/>
            <a:ext cx="907189" cy="907189"/>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F40"/>
            </a:solidFill>
          </p:spPr>
        </p:sp>
        <p:sp>
          <p:nvSpPr>
            <p:cNvPr name="TextBox 47" id="47"/>
            <p:cNvSpPr txBox="true"/>
            <p:nvPr/>
          </p:nvSpPr>
          <p:spPr>
            <a:xfrm>
              <a:off x="76200" y="28575"/>
              <a:ext cx="660400" cy="708025"/>
            </a:xfrm>
            <a:prstGeom prst="rect">
              <a:avLst/>
            </a:prstGeom>
          </p:spPr>
          <p:txBody>
            <a:bodyPr anchor="ctr" rtlCol="false" tIns="36345" lIns="36345" bIns="36345" rIns="36345"/>
            <a:lstStyle/>
            <a:p>
              <a:pPr algn="ctr">
                <a:lnSpc>
                  <a:spcPts val="4253"/>
                </a:lnSpc>
              </a:pPr>
              <a:r>
                <a:rPr lang="en-US" b="true" sz="3104">
                  <a:solidFill>
                    <a:srgbClr val="FFFFFF"/>
                  </a:solidFill>
                  <a:latin typeface="TT Drugs Bold"/>
                  <a:ea typeface="TT Drugs Bold"/>
                  <a:cs typeface="TT Drugs Bold"/>
                  <a:sym typeface="TT Drugs Bold"/>
                </a:rPr>
                <a:t>01</a:t>
              </a:r>
            </a:p>
          </p:txBody>
        </p:sp>
      </p:grpSp>
      <p:grpSp>
        <p:nvGrpSpPr>
          <p:cNvPr name="Group 48" id="48"/>
          <p:cNvGrpSpPr/>
          <p:nvPr/>
        </p:nvGrpSpPr>
        <p:grpSpPr>
          <a:xfrm rot="0">
            <a:off x="3619662" y="11743277"/>
            <a:ext cx="907189" cy="907189"/>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F40"/>
            </a:solidFill>
            <a:ln cap="sq">
              <a:noFill/>
              <a:prstDash val="solid"/>
              <a:miter/>
            </a:ln>
          </p:spPr>
        </p:sp>
        <p:sp>
          <p:nvSpPr>
            <p:cNvPr name="TextBox 50" id="50"/>
            <p:cNvSpPr txBox="true"/>
            <p:nvPr/>
          </p:nvSpPr>
          <p:spPr>
            <a:xfrm>
              <a:off x="76200" y="28575"/>
              <a:ext cx="660400" cy="708025"/>
            </a:xfrm>
            <a:prstGeom prst="rect">
              <a:avLst/>
            </a:prstGeom>
          </p:spPr>
          <p:txBody>
            <a:bodyPr anchor="ctr" rtlCol="false" tIns="36345" lIns="36345" bIns="36345" rIns="36345"/>
            <a:lstStyle/>
            <a:p>
              <a:pPr algn="ctr" marL="0" indent="0" lvl="0">
                <a:lnSpc>
                  <a:spcPts val="4253"/>
                </a:lnSpc>
                <a:spcBef>
                  <a:spcPct val="0"/>
                </a:spcBef>
              </a:pPr>
              <a:r>
                <a:rPr lang="en-US" b="true" sz="3104">
                  <a:solidFill>
                    <a:srgbClr val="FFFFFF"/>
                  </a:solidFill>
                  <a:latin typeface="TT Drugs Bold"/>
                  <a:ea typeface="TT Drugs Bold"/>
                  <a:cs typeface="TT Drugs Bold"/>
                  <a:sym typeface="TT Drugs Bold"/>
                </a:rPr>
                <a:t>02</a:t>
              </a:r>
            </a:p>
          </p:txBody>
        </p:sp>
      </p:grpSp>
      <p:grpSp>
        <p:nvGrpSpPr>
          <p:cNvPr name="Group 51" id="51"/>
          <p:cNvGrpSpPr/>
          <p:nvPr/>
        </p:nvGrpSpPr>
        <p:grpSpPr>
          <a:xfrm rot="0">
            <a:off x="3619662" y="12953111"/>
            <a:ext cx="907189" cy="907189"/>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F40"/>
            </a:solidFill>
            <a:ln cap="sq">
              <a:noFill/>
              <a:prstDash val="solid"/>
              <a:miter/>
            </a:ln>
          </p:spPr>
        </p:sp>
        <p:sp>
          <p:nvSpPr>
            <p:cNvPr name="TextBox 53" id="53"/>
            <p:cNvSpPr txBox="true"/>
            <p:nvPr/>
          </p:nvSpPr>
          <p:spPr>
            <a:xfrm>
              <a:off x="76200" y="28575"/>
              <a:ext cx="660400" cy="708025"/>
            </a:xfrm>
            <a:prstGeom prst="rect">
              <a:avLst/>
            </a:prstGeom>
          </p:spPr>
          <p:txBody>
            <a:bodyPr anchor="ctr" rtlCol="false" tIns="36345" lIns="36345" bIns="36345" rIns="36345"/>
            <a:lstStyle/>
            <a:p>
              <a:pPr algn="ctr" marL="0" indent="0" lvl="0">
                <a:lnSpc>
                  <a:spcPts val="4253"/>
                </a:lnSpc>
                <a:spcBef>
                  <a:spcPct val="0"/>
                </a:spcBef>
              </a:pPr>
              <a:r>
                <a:rPr lang="en-US" b="true" sz="3104">
                  <a:solidFill>
                    <a:srgbClr val="FFFFFF"/>
                  </a:solidFill>
                  <a:latin typeface="TT Drugs Bold"/>
                  <a:ea typeface="TT Drugs Bold"/>
                  <a:cs typeface="TT Drugs Bold"/>
                  <a:sym typeface="TT Drugs Bold"/>
                </a:rPr>
                <a:t>03</a:t>
              </a:r>
            </a:p>
          </p:txBody>
        </p:sp>
      </p:grpSp>
      <p:grpSp>
        <p:nvGrpSpPr>
          <p:cNvPr name="Group 54" id="54"/>
          <p:cNvGrpSpPr/>
          <p:nvPr/>
        </p:nvGrpSpPr>
        <p:grpSpPr>
          <a:xfrm rot="0">
            <a:off x="1775280" y="9430393"/>
            <a:ext cx="4595953" cy="871020"/>
            <a:chOff x="0" y="0"/>
            <a:chExt cx="812800" cy="154041"/>
          </a:xfrm>
        </p:grpSpPr>
        <p:sp>
          <p:nvSpPr>
            <p:cNvPr name="Freeform 55" id="55"/>
            <p:cNvSpPr/>
            <p:nvPr/>
          </p:nvSpPr>
          <p:spPr>
            <a:xfrm flipH="false" flipV="false" rot="0">
              <a:off x="0" y="0"/>
              <a:ext cx="812800" cy="154041"/>
            </a:xfrm>
            <a:custGeom>
              <a:avLst/>
              <a:gdLst/>
              <a:ahLst/>
              <a:cxnLst/>
              <a:rect r="r" b="b" t="t" l="l"/>
              <a:pathLst>
                <a:path h="154041" w="812800">
                  <a:moveTo>
                    <a:pt x="77021" y="0"/>
                  </a:moveTo>
                  <a:lnTo>
                    <a:pt x="735779" y="0"/>
                  </a:lnTo>
                  <a:cubicBezTo>
                    <a:pt x="778317" y="0"/>
                    <a:pt x="812800" y="34483"/>
                    <a:pt x="812800" y="77021"/>
                  </a:cubicBezTo>
                  <a:lnTo>
                    <a:pt x="812800" y="77021"/>
                  </a:lnTo>
                  <a:cubicBezTo>
                    <a:pt x="812800" y="119558"/>
                    <a:pt x="778317" y="154041"/>
                    <a:pt x="735779" y="154041"/>
                  </a:cubicBezTo>
                  <a:lnTo>
                    <a:pt x="77021" y="154041"/>
                  </a:lnTo>
                  <a:cubicBezTo>
                    <a:pt x="34483" y="154041"/>
                    <a:pt x="0" y="119558"/>
                    <a:pt x="0" y="77021"/>
                  </a:cubicBezTo>
                  <a:lnTo>
                    <a:pt x="0" y="77021"/>
                  </a:lnTo>
                  <a:cubicBezTo>
                    <a:pt x="0" y="34483"/>
                    <a:pt x="34483" y="0"/>
                    <a:pt x="77021" y="0"/>
                  </a:cubicBezTo>
                  <a:close/>
                </a:path>
              </a:pathLst>
            </a:custGeom>
            <a:solidFill>
              <a:srgbClr val="F39944"/>
            </a:solidFill>
          </p:spPr>
        </p:sp>
        <p:sp>
          <p:nvSpPr>
            <p:cNvPr name="TextBox 56" id="56"/>
            <p:cNvSpPr txBox="true"/>
            <p:nvPr/>
          </p:nvSpPr>
          <p:spPr>
            <a:xfrm>
              <a:off x="0" y="-57150"/>
              <a:ext cx="812800" cy="211191"/>
            </a:xfrm>
            <a:prstGeom prst="rect">
              <a:avLst/>
            </a:prstGeom>
          </p:spPr>
          <p:txBody>
            <a:bodyPr anchor="ctr" rtlCol="false" tIns="36345" lIns="36345" bIns="36345" rIns="36345"/>
            <a:lstStyle/>
            <a:p>
              <a:pPr algn="ctr">
                <a:lnSpc>
                  <a:spcPts val="3175"/>
                </a:lnSpc>
              </a:pPr>
              <a:r>
                <a:rPr lang="en-US" b="true" sz="2317">
                  <a:solidFill>
                    <a:srgbClr val="FFFFFF"/>
                  </a:solidFill>
                  <a:latin typeface="Arimo Bold"/>
                  <a:ea typeface="Arimo Bold"/>
                  <a:cs typeface="Arimo Bold"/>
                  <a:sym typeface="Arimo Bold"/>
                </a:rPr>
                <a:t>CẤU TRÚC ĐỒ ÁN</a:t>
              </a:r>
            </a:p>
          </p:txBody>
        </p:sp>
      </p:grpSp>
      <p:sp>
        <p:nvSpPr>
          <p:cNvPr name="AutoShape 57" id="57"/>
          <p:cNvSpPr/>
          <p:nvPr/>
        </p:nvSpPr>
        <p:spPr>
          <a:xfrm>
            <a:off x="2831185" y="10669489"/>
            <a:ext cx="0" cy="497315"/>
          </a:xfrm>
          <a:prstGeom prst="line">
            <a:avLst/>
          </a:prstGeom>
          <a:ln cap="flat" w="28575">
            <a:solidFill>
              <a:srgbClr val="FFFFFF"/>
            </a:solidFill>
            <a:prstDash val="solid"/>
            <a:headEnd type="none" len="sm" w="sm"/>
            <a:tailEnd type="none" len="sm" w="sm"/>
          </a:ln>
        </p:spPr>
      </p:sp>
      <p:sp>
        <p:nvSpPr>
          <p:cNvPr name="AutoShape 58" id="58"/>
          <p:cNvSpPr/>
          <p:nvPr/>
        </p:nvSpPr>
        <p:spPr>
          <a:xfrm>
            <a:off x="2816897" y="11166804"/>
            <a:ext cx="763769" cy="0"/>
          </a:xfrm>
          <a:prstGeom prst="line">
            <a:avLst/>
          </a:prstGeom>
          <a:ln cap="flat" w="28575">
            <a:solidFill>
              <a:srgbClr val="FFFFFF"/>
            </a:solidFill>
            <a:prstDash val="solid"/>
            <a:headEnd type="none" len="sm" w="sm"/>
            <a:tailEnd type="none" len="sm" w="sm"/>
          </a:ln>
        </p:spPr>
      </p:sp>
      <p:sp>
        <p:nvSpPr>
          <p:cNvPr name="AutoShape 59" id="59"/>
          <p:cNvSpPr/>
          <p:nvPr/>
        </p:nvSpPr>
        <p:spPr>
          <a:xfrm>
            <a:off x="4526851" y="12433999"/>
            <a:ext cx="763769" cy="0"/>
          </a:xfrm>
          <a:prstGeom prst="line">
            <a:avLst/>
          </a:prstGeom>
          <a:ln cap="flat" w="28575">
            <a:solidFill>
              <a:srgbClr val="FFFFFF"/>
            </a:solidFill>
            <a:prstDash val="solid"/>
            <a:headEnd type="none" len="sm" w="sm"/>
            <a:tailEnd type="none" len="sm" w="sm"/>
          </a:ln>
        </p:spPr>
      </p:sp>
      <p:sp>
        <p:nvSpPr>
          <p:cNvPr name="AutoShape 60" id="60"/>
          <p:cNvSpPr/>
          <p:nvPr/>
        </p:nvSpPr>
        <p:spPr>
          <a:xfrm>
            <a:off x="5276332" y="11936684"/>
            <a:ext cx="0" cy="497315"/>
          </a:xfrm>
          <a:prstGeom prst="line">
            <a:avLst/>
          </a:prstGeom>
          <a:ln cap="flat" w="28575">
            <a:solidFill>
              <a:srgbClr val="FFFFFF"/>
            </a:solidFill>
            <a:prstDash val="solid"/>
            <a:headEnd type="none" len="sm" w="sm"/>
            <a:tailEnd type="none" len="sm" w="sm"/>
          </a:ln>
        </p:spPr>
      </p:sp>
      <p:sp>
        <p:nvSpPr>
          <p:cNvPr name="AutoShape 61" id="61"/>
          <p:cNvSpPr/>
          <p:nvPr/>
        </p:nvSpPr>
        <p:spPr>
          <a:xfrm>
            <a:off x="2812889" y="13187421"/>
            <a:ext cx="0" cy="497315"/>
          </a:xfrm>
          <a:prstGeom prst="line">
            <a:avLst/>
          </a:prstGeom>
          <a:ln cap="flat" w="28575">
            <a:solidFill>
              <a:srgbClr val="FFFFFF"/>
            </a:solidFill>
            <a:prstDash val="solid"/>
            <a:headEnd type="none" len="sm" w="sm"/>
            <a:tailEnd type="none" len="sm" w="sm"/>
          </a:ln>
        </p:spPr>
      </p:sp>
      <p:sp>
        <p:nvSpPr>
          <p:cNvPr name="AutoShape 62" id="62"/>
          <p:cNvSpPr/>
          <p:nvPr/>
        </p:nvSpPr>
        <p:spPr>
          <a:xfrm>
            <a:off x="2797401" y="13684736"/>
            <a:ext cx="763769" cy="0"/>
          </a:xfrm>
          <a:prstGeom prst="line">
            <a:avLst/>
          </a:prstGeom>
          <a:ln cap="flat" w="28575">
            <a:solidFill>
              <a:srgbClr val="FFFFFF"/>
            </a:solidFill>
            <a:prstDash val="solid"/>
            <a:headEnd type="none" len="sm" w="sm"/>
            <a:tailEnd type="none" len="sm" w="sm"/>
          </a:ln>
        </p:spPr>
      </p:sp>
      <p:grpSp>
        <p:nvGrpSpPr>
          <p:cNvPr name="Group 63" id="63"/>
          <p:cNvGrpSpPr/>
          <p:nvPr/>
        </p:nvGrpSpPr>
        <p:grpSpPr>
          <a:xfrm rot="0">
            <a:off x="3666439" y="14081815"/>
            <a:ext cx="860411" cy="860411"/>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F40"/>
            </a:solidFill>
            <a:ln cap="sq">
              <a:noFill/>
              <a:prstDash val="solid"/>
              <a:miter/>
            </a:ln>
          </p:spPr>
        </p:sp>
        <p:sp>
          <p:nvSpPr>
            <p:cNvPr name="TextBox 65" id="65"/>
            <p:cNvSpPr txBox="true"/>
            <p:nvPr/>
          </p:nvSpPr>
          <p:spPr>
            <a:xfrm>
              <a:off x="76200" y="28575"/>
              <a:ext cx="660400" cy="708025"/>
            </a:xfrm>
            <a:prstGeom prst="rect">
              <a:avLst/>
            </a:prstGeom>
          </p:spPr>
          <p:txBody>
            <a:bodyPr anchor="ctr" rtlCol="false" tIns="36345" lIns="36345" bIns="36345" rIns="36345"/>
            <a:lstStyle/>
            <a:p>
              <a:pPr algn="ctr" marL="0" indent="0" lvl="0">
                <a:lnSpc>
                  <a:spcPts val="4253"/>
                </a:lnSpc>
                <a:spcBef>
                  <a:spcPct val="0"/>
                </a:spcBef>
              </a:pPr>
              <a:r>
                <a:rPr lang="en-US" sz="3104">
                  <a:solidFill>
                    <a:srgbClr val="FFFFFF"/>
                  </a:solidFill>
                  <a:latin typeface="TT Drugs"/>
                  <a:ea typeface="TT Drugs"/>
                  <a:cs typeface="TT Drugs"/>
                  <a:sym typeface="TT Drugs"/>
                </a:rPr>
                <a:t>04</a:t>
              </a:r>
            </a:p>
          </p:txBody>
        </p:sp>
      </p:grpSp>
      <p:sp>
        <p:nvSpPr>
          <p:cNvPr name="AutoShape 66" id="66"/>
          <p:cNvSpPr/>
          <p:nvPr/>
        </p:nvSpPr>
        <p:spPr>
          <a:xfrm>
            <a:off x="4634588" y="14696706"/>
            <a:ext cx="763769" cy="0"/>
          </a:xfrm>
          <a:prstGeom prst="line">
            <a:avLst/>
          </a:prstGeom>
          <a:ln cap="flat" w="28575">
            <a:solidFill>
              <a:srgbClr val="FFFFFF"/>
            </a:solidFill>
            <a:prstDash val="solid"/>
            <a:headEnd type="none" len="sm" w="sm"/>
            <a:tailEnd type="none" len="sm" w="sm"/>
          </a:ln>
        </p:spPr>
      </p:sp>
      <p:sp>
        <p:nvSpPr>
          <p:cNvPr name="AutoShape 67" id="67"/>
          <p:cNvSpPr/>
          <p:nvPr/>
        </p:nvSpPr>
        <p:spPr>
          <a:xfrm>
            <a:off x="5379060" y="14199391"/>
            <a:ext cx="0" cy="497315"/>
          </a:xfrm>
          <a:prstGeom prst="line">
            <a:avLst/>
          </a:prstGeom>
          <a:ln cap="flat" w="28575">
            <a:solidFill>
              <a:srgbClr val="FFFFFF"/>
            </a:solidFill>
            <a:prstDash val="solid"/>
            <a:headEnd type="none" len="sm" w="sm"/>
            <a:tailEnd type="none" len="sm" w="sm"/>
          </a:ln>
        </p:spPr>
      </p:sp>
      <p:sp>
        <p:nvSpPr>
          <p:cNvPr name="AutoShape 68" id="68"/>
          <p:cNvSpPr/>
          <p:nvPr/>
        </p:nvSpPr>
        <p:spPr>
          <a:xfrm>
            <a:off x="5362201" y="14199391"/>
            <a:ext cx="470784" cy="0"/>
          </a:xfrm>
          <a:prstGeom prst="line">
            <a:avLst/>
          </a:prstGeom>
          <a:ln cap="flat" w="28575">
            <a:solidFill>
              <a:srgbClr val="FFFFFF"/>
            </a:solidFill>
            <a:prstDash val="solid"/>
            <a:headEnd type="none" len="sm" w="sm"/>
            <a:tailEnd type="none" len="sm" w="sm"/>
          </a:ln>
        </p:spPr>
      </p:sp>
      <p:sp>
        <p:nvSpPr>
          <p:cNvPr name="AutoShape 69" id="69"/>
          <p:cNvSpPr/>
          <p:nvPr/>
        </p:nvSpPr>
        <p:spPr>
          <a:xfrm>
            <a:off x="5276332" y="11936684"/>
            <a:ext cx="270344" cy="0"/>
          </a:xfrm>
          <a:prstGeom prst="line">
            <a:avLst/>
          </a:prstGeom>
          <a:ln cap="flat" w="28575">
            <a:solidFill>
              <a:srgbClr val="FFFFFF"/>
            </a:solidFill>
            <a:prstDash val="solid"/>
            <a:headEnd type="none" len="sm" w="sm"/>
            <a:tailEnd type="none" len="sm" w="sm"/>
          </a:ln>
        </p:spPr>
      </p:sp>
      <p:sp>
        <p:nvSpPr>
          <p:cNvPr name="AutoShape 70" id="70"/>
          <p:cNvSpPr/>
          <p:nvPr/>
        </p:nvSpPr>
        <p:spPr>
          <a:xfrm>
            <a:off x="2356393" y="10684622"/>
            <a:ext cx="470784" cy="0"/>
          </a:xfrm>
          <a:prstGeom prst="line">
            <a:avLst/>
          </a:prstGeom>
          <a:ln cap="flat" w="28575">
            <a:solidFill>
              <a:srgbClr val="FFFFFF"/>
            </a:solidFill>
            <a:prstDash val="solid"/>
            <a:headEnd type="none" len="sm" w="sm"/>
            <a:tailEnd type="none" len="sm" w="sm"/>
          </a:ln>
        </p:spPr>
      </p:sp>
      <p:sp>
        <p:nvSpPr>
          <p:cNvPr name="AutoShape 71" id="71"/>
          <p:cNvSpPr/>
          <p:nvPr/>
        </p:nvSpPr>
        <p:spPr>
          <a:xfrm>
            <a:off x="2354560" y="13201709"/>
            <a:ext cx="470784" cy="0"/>
          </a:xfrm>
          <a:prstGeom prst="line">
            <a:avLst/>
          </a:prstGeom>
          <a:ln cap="flat" w="28575">
            <a:solidFill>
              <a:srgbClr val="FFFFFF"/>
            </a:solidFill>
            <a:prstDash val="solid"/>
            <a:headEnd type="none" len="sm" w="sm"/>
            <a:tailEnd type="none" len="sm" w="sm"/>
          </a:ln>
        </p:spPr>
      </p:sp>
      <p:grpSp>
        <p:nvGrpSpPr>
          <p:cNvPr name="Group 72" id="72"/>
          <p:cNvGrpSpPr/>
          <p:nvPr/>
        </p:nvGrpSpPr>
        <p:grpSpPr>
          <a:xfrm rot="0">
            <a:off x="10166745" y="13437909"/>
            <a:ext cx="1440301" cy="1675987"/>
            <a:chOff x="0" y="0"/>
            <a:chExt cx="698500" cy="812800"/>
          </a:xfrm>
        </p:grpSpPr>
        <p:sp>
          <p:nvSpPr>
            <p:cNvPr name="Freeform 73" id="73"/>
            <p:cNvSpPr/>
            <p:nvPr/>
          </p:nvSpPr>
          <p:spPr>
            <a:xfrm flipH="false" flipV="false" rot="0">
              <a:off x="0" y="12418"/>
              <a:ext cx="698500" cy="787963"/>
            </a:xfrm>
            <a:custGeom>
              <a:avLst/>
              <a:gdLst/>
              <a:ahLst/>
              <a:cxnLst/>
              <a:rect r="r" b="b" t="t" l="l"/>
              <a:pathLst>
                <a:path h="787963" w="698500">
                  <a:moveTo>
                    <a:pt x="405148" y="20104"/>
                  </a:moveTo>
                  <a:lnTo>
                    <a:pt x="642602" y="158260"/>
                  </a:lnTo>
                  <a:cubicBezTo>
                    <a:pt x="677210" y="178395"/>
                    <a:pt x="698500" y="215414"/>
                    <a:pt x="698500" y="255452"/>
                  </a:cubicBezTo>
                  <a:lnTo>
                    <a:pt x="698500" y="532512"/>
                  </a:lnTo>
                  <a:cubicBezTo>
                    <a:pt x="698500" y="572550"/>
                    <a:pt x="677210" y="609569"/>
                    <a:pt x="642602" y="629704"/>
                  </a:cubicBezTo>
                  <a:lnTo>
                    <a:pt x="405148" y="767860"/>
                  </a:lnTo>
                  <a:cubicBezTo>
                    <a:pt x="370594" y="787964"/>
                    <a:pt x="327906" y="787964"/>
                    <a:pt x="293352" y="767860"/>
                  </a:cubicBezTo>
                  <a:lnTo>
                    <a:pt x="55898" y="629704"/>
                  </a:lnTo>
                  <a:cubicBezTo>
                    <a:pt x="21290" y="609569"/>
                    <a:pt x="0" y="572550"/>
                    <a:pt x="0" y="532512"/>
                  </a:cubicBezTo>
                  <a:lnTo>
                    <a:pt x="0" y="255452"/>
                  </a:lnTo>
                  <a:cubicBezTo>
                    <a:pt x="0" y="215414"/>
                    <a:pt x="21290" y="178395"/>
                    <a:pt x="55898" y="158260"/>
                  </a:cubicBezTo>
                  <a:lnTo>
                    <a:pt x="293352" y="20104"/>
                  </a:lnTo>
                  <a:cubicBezTo>
                    <a:pt x="327906" y="0"/>
                    <a:pt x="370594" y="0"/>
                    <a:pt x="405148" y="20104"/>
                  </a:cubicBezTo>
                  <a:close/>
                </a:path>
              </a:pathLst>
            </a:custGeom>
            <a:solidFill>
              <a:srgbClr val="FFFFFF"/>
            </a:solidFill>
            <a:ln cap="sq">
              <a:noFill/>
              <a:prstDash val="solid"/>
              <a:miter/>
            </a:ln>
          </p:spPr>
        </p:sp>
        <p:sp>
          <p:nvSpPr>
            <p:cNvPr name="TextBox 74" id="74"/>
            <p:cNvSpPr txBox="true"/>
            <p:nvPr/>
          </p:nvSpPr>
          <p:spPr>
            <a:xfrm>
              <a:off x="0" y="158750"/>
              <a:ext cx="698500" cy="514350"/>
            </a:xfrm>
            <a:prstGeom prst="rect">
              <a:avLst/>
            </a:prstGeom>
          </p:spPr>
          <p:txBody>
            <a:bodyPr anchor="ctr" rtlCol="false" tIns="71838" lIns="71838" bIns="71838" rIns="71838"/>
            <a:lstStyle/>
            <a:p>
              <a:pPr algn="ctr">
                <a:lnSpc>
                  <a:spcPts val="2956"/>
                </a:lnSpc>
              </a:pPr>
            </a:p>
          </p:txBody>
        </p:sp>
      </p:grpSp>
      <p:sp>
        <p:nvSpPr>
          <p:cNvPr name="Freeform 75" id="75"/>
          <p:cNvSpPr/>
          <p:nvPr/>
        </p:nvSpPr>
        <p:spPr>
          <a:xfrm flipH="false" flipV="false" rot="0">
            <a:off x="10529808" y="13771516"/>
            <a:ext cx="714175" cy="1008772"/>
          </a:xfrm>
          <a:custGeom>
            <a:avLst/>
            <a:gdLst/>
            <a:ahLst/>
            <a:cxnLst/>
            <a:rect r="r" b="b" t="t" l="l"/>
            <a:pathLst>
              <a:path h="1008772" w="714175">
                <a:moveTo>
                  <a:pt x="0" y="0"/>
                </a:moveTo>
                <a:lnTo>
                  <a:pt x="714175" y="0"/>
                </a:lnTo>
                <a:lnTo>
                  <a:pt x="714175" y="1008772"/>
                </a:lnTo>
                <a:lnTo>
                  <a:pt x="0" y="1008772"/>
                </a:lnTo>
                <a:lnTo>
                  <a:pt x="0" y="0"/>
                </a:lnTo>
                <a:close/>
              </a:path>
            </a:pathLst>
          </a:custGeom>
          <a:blipFill>
            <a:blip r:embed="rId12"/>
            <a:stretch>
              <a:fillRect l="0" t="0" r="0" b="0"/>
            </a:stretch>
          </a:blipFill>
        </p:spPr>
      </p:sp>
      <p:grpSp>
        <p:nvGrpSpPr>
          <p:cNvPr name="Group 76" id="76"/>
          <p:cNvGrpSpPr/>
          <p:nvPr/>
        </p:nvGrpSpPr>
        <p:grpSpPr>
          <a:xfrm rot="0">
            <a:off x="6666645" y="16618336"/>
            <a:ext cx="8217455" cy="4452134"/>
            <a:chOff x="0" y="0"/>
            <a:chExt cx="1472475" cy="797772"/>
          </a:xfrm>
        </p:grpSpPr>
        <p:sp>
          <p:nvSpPr>
            <p:cNvPr name="Freeform 77" id="77"/>
            <p:cNvSpPr/>
            <p:nvPr/>
          </p:nvSpPr>
          <p:spPr>
            <a:xfrm flipH="false" flipV="false" rot="0">
              <a:off x="0" y="0"/>
              <a:ext cx="1472475" cy="797772"/>
            </a:xfrm>
            <a:custGeom>
              <a:avLst/>
              <a:gdLst/>
              <a:ahLst/>
              <a:cxnLst/>
              <a:rect r="r" b="b" t="t" l="l"/>
              <a:pathLst>
                <a:path h="797772" w="1472475">
                  <a:moveTo>
                    <a:pt x="8479" y="0"/>
                  </a:moveTo>
                  <a:lnTo>
                    <a:pt x="1463996" y="0"/>
                  </a:lnTo>
                  <a:cubicBezTo>
                    <a:pt x="1466245" y="0"/>
                    <a:pt x="1468401" y="893"/>
                    <a:pt x="1469992" y="2483"/>
                  </a:cubicBezTo>
                  <a:cubicBezTo>
                    <a:pt x="1471582" y="4074"/>
                    <a:pt x="1472475" y="6230"/>
                    <a:pt x="1472475" y="8479"/>
                  </a:cubicBezTo>
                  <a:lnTo>
                    <a:pt x="1472475" y="789293"/>
                  </a:lnTo>
                  <a:cubicBezTo>
                    <a:pt x="1472475" y="793976"/>
                    <a:pt x="1468679" y="797772"/>
                    <a:pt x="1463996" y="797772"/>
                  </a:cubicBezTo>
                  <a:lnTo>
                    <a:pt x="8479" y="797772"/>
                  </a:lnTo>
                  <a:cubicBezTo>
                    <a:pt x="6230" y="797772"/>
                    <a:pt x="4074" y="796879"/>
                    <a:pt x="2483" y="795289"/>
                  </a:cubicBezTo>
                  <a:cubicBezTo>
                    <a:pt x="893" y="793699"/>
                    <a:pt x="0" y="791542"/>
                    <a:pt x="0" y="789293"/>
                  </a:cubicBezTo>
                  <a:lnTo>
                    <a:pt x="0" y="8479"/>
                  </a:lnTo>
                  <a:cubicBezTo>
                    <a:pt x="0" y="6230"/>
                    <a:pt x="893" y="4074"/>
                    <a:pt x="2483" y="2483"/>
                  </a:cubicBezTo>
                  <a:cubicBezTo>
                    <a:pt x="4074" y="893"/>
                    <a:pt x="6230" y="0"/>
                    <a:pt x="8479" y="0"/>
                  </a:cubicBezTo>
                  <a:close/>
                </a:path>
              </a:pathLst>
            </a:custGeom>
            <a:solidFill>
              <a:srgbClr val="EFD6B1"/>
            </a:solidFill>
          </p:spPr>
        </p:sp>
        <p:sp>
          <p:nvSpPr>
            <p:cNvPr name="TextBox 78" id="78"/>
            <p:cNvSpPr txBox="true"/>
            <p:nvPr/>
          </p:nvSpPr>
          <p:spPr>
            <a:xfrm>
              <a:off x="0" y="-47625"/>
              <a:ext cx="1472475" cy="845397"/>
            </a:xfrm>
            <a:prstGeom prst="rect">
              <a:avLst/>
            </a:prstGeom>
          </p:spPr>
          <p:txBody>
            <a:bodyPr anchor="ctr" rtlCol="false" tIns="50800" lIns="50800" bIns="50800" rIns="50800"/>
            <a:lstStyle/>
            <a:p>
              <a:pPr algn="ctr">
                <a:lnSpc>
                  <a:spcPts val="3437"/>
                </a:lnSpc>
              </a:pPr>
            </a:p>
          </p:txBody>
        </p:sp>
      </p:grpSp>
      <p:grpSp>
        <p:nvGrpSpPr>
          <p:cNvPr name="Group 79" id="79"/>
          <p:cNvGrpSpPr/>
          <p:nvPr/>
        </p:nvGrpSpPr>
        <p:grpSpPr>
          <a:xfrm rot="0">
            <a:off x="10990293" y="14828049"/>
            <a:ext cx="1440301" cy="1675987"/>
            <a:chOff x="0" y="0"/>
            <a:chExt cx="698500" cy="812800"/>
          </a:xfrm>
        </p:grpSpPr>
        <p:sp>
          <p:nvSpPr>
            <p:cNvPr name="Freeform 80" id="80"/>
            <p:cNvSpPr/>
            <p:nvPr/>
          </p:nvSpPr>
          <p:spPr>
            <a:xfrm flipH="false" flipV="false" rot="0">
              <a:off x="0" y="12418"/>
              <a:ext cx="698500" cy="787963"/>
            </a:xfrm>
            <a:custGeom>
              <a:avLst/>
              <a:gdLst/>
              <a:ahLst/>
              <a:cxnLst/>
              <a:rect r="r" b="b" t="t" l="l"/>
              <a:pathLst>
                <a:path h="787963" w="698500">
                  <a:moveTo>
                    <a:pt x="405148" y="20104"/>
                  </a:moveTo>
                  <a:lnTo>
                    <a:pt x="642602" y="158260"/>
                  </a:lnTo>
                  <a:cubicBezTo>
                    <a:pt x="677210" y="178395"/>
                    <a:pt x="698500" y="215414"/>
                    <a:pt x="698500" y="255452"/>
                  </a:cubicBezTo>
                  <a:lnTo>
                    <a:pt x="698500" y="532512"/>
                  </a:lnTo>
                  <a:cubicBezTo>
                    <a:pt x="698500" y="572550"/>
                    <a:pt x="677210" y="609569"/>
                    <a:pt x="642602" y="629704"/>
                  </a:cubicBezTo>
                  <a:lnTo>
                    <a:pt x="405148" y="767860"/>
                  </a:lnTo>
                  <a:cubicBezTo>
                    <a:pt x="370594" y="787964"/>
                    <a:pt x="327906" y="787964"/>
                    <a:pt x="293352" y="767860"/>
                  </a:cubicBezTo>
                  <a:lnTo>
                    <a:pt x="55898" y="629704"/>
                  </a:lnTo>
                  <a:cubicBezTo>
                    <a:pt x="21290" y="609569"/>
                    <a:pt x="0" y="572550"/>
                    <a:pt x="0" y="532512"/>
                  </a:cubicBezTo>
                  <a:lnTo>
                    <a:pt x="0" y="255452"/>
                  </a:lnTo>
                  <a:cubicBezTo>
                    <a:pt x="0" y="215414"/>
                    <a:pt x="21290" y="178395"/>
                    <a:pt x="55898" y="158260"/>
                  </a:cubicBezTo>
                  <a:lnTo>
                    <a:pt x="293352" y="20104"/>
                  </a:lnTo>
                  <a:cubicBezTo>
                    <a:pt x="327906" y="0"/>
                    <a:pt x="370594" y="0"/>
                    <a:pt x="405148" y="20104"/>
                  </a:cubicBezTo>
                  <a:close/>
                </a:path>
              </a:pathLst>
            </a:custGeom>
            <a:solidFill>
              <a:srgbClr val="FFFFFF"/>
            </a:solidFill>
            <a:ln cap="sq">
              <a:noFill/>
              <a:prstDash val="solid"/>
              <a:miter/>
            </a:ln>
          </p:spPr>
        </p:sp>
        <p:sp>
          <p:nvSpPr>
            <p:cNvPr name="TextBox 81" id="81"/>
            <p:cNvSpPr txBox="true"/>
            <p:nvPr/>
          </p:nvSpPr>
          <p:spPr>
            <a:xfrm>
              <a:off x="0" y="158750"/>
              <a:ext cx="698500" cy="514350"/>
            </a:xfrm>
            <a:prstGeom prst="rect">
              <a:avLst/>
            </a:prstGeom>
          </p:spPr>
          <p:txBody>
            <a:bodyPr anchor="ctr" rtlCol="false" tIns="71838" lIns="71838" bIns="71838" rIns="71838"/>
            <a:lstStyle/>
            <a:p>
              <a:pPr algn="ctr">
                <a:lnSpc>
                  <a:spcPts val="2956"/>
                </a:lnSpc>
              </a:pPr>
            </a:p>
          </p:txBody>
        </p:sp>
      </p:grpSp>
      <p:grpSp>
        <p:nvGrpSpPr>
          <p:cNvPr name="Group 82" id="82"/>
          <p:cNvGrpSpPr/>
          <p:nvPr/>
        </p:nvGrpSpPr>
        <p:grpSpPr>
          <a:xfrm rot="0">
            <a:off x="9377907" y="14853317"/>
            <a:ext cx="1440301" cy="1675987"/>
            <a:chOff x="0" y="0"/>
            <a:chExt cx="698500" cy="812800"/>
          </a:xfrm>
        </p:grpSpPr>
        <p:sp>
          <p:nvSpPr>
            <p:cNvPr name="Freeform 83" id="83"/>
            <p:cNvSpPr/>
            <p:nvPr/>
          </p:nvSpPr>
          <p:spPr>
            <a:xfrm flipH="false" flipV="false" rot="0">
              <a:off x="0" y="12418"/>
              <a:ext cx="698500" cy="787963"/>
            </a:xfrm>
            <a:custGeom>
              <a:avLst/>
              <a:gdLst/>
              <a:ahLst/>
              <a:cxnLst/>
              <a:rect r="r" b="b" t="t" l="l"/>
              <a:pathLst>
                <a:path h="787963" w="698500">
                  <a:moveTo>
                    <a:pt x="405148" y="20104"/>
                  </a:moveTo>
                  <a:lnTo>
                    <a:pt x="642602" y="158260"/>
                  </a:lnTo>
                  <a:cubicBezTo>
                    <a:pt x="677210" y="178395"/>
                    <a:pt x="698500" y="215414"/>
                    <a:pt x="698500" y="255452"/>
                  </a:cubicBezTo>
                  <a:lnTo>
                    <a:pt x="698500" y="532512"/>
                  </a:lnTo>
                  <a:cubicBezTo>
                    <a:pt x="698500" y="572550"/>
                    <a:pt x="677210" y="609569"/>
                    <a:pt x="642602" y="629704"/>
                  </a:cubicBezTo>
                  <a:lnTo>
                    <a:pt x="405148" y="767860"/>
                  </a:lnTo>
                  <a:cubicBezTo>
                    <a:pt x="370594" y="787964"/>
                    <a:pt x="327906" y="787964"/>
                    <a:pt x="293352" y="767860"/>
                  </a:cubicBezTo>
                  <a:lnTo>
                    <a:pt x="55898" y="629704"/>
                  </a:lnTo>
                  <a:cubicBezTo>
                    <a:pt x="21290" y="609569"/>
                    <a:pt x="0" y="572550"/>
                    <a:pt x="0" y="532512"/>
                  </a:cubicBezTo>
                  <a:lnTo>
                    <a:pt x="0" y="255452"/>
                  </a:lnTo>
                  <a:cubicBezTo>
                    <a:pt x="0" y="215414"/>
                    <a:pt x="21290" y="178395"/>
                    <a:pt x="55898" y="158260"/>
                  </a:cubicBezTo>
                  <a:lnTo>
                    <a:pt x="293352" y="20104"/>
                  </a:lnTo>
                  <a:cubicBezTo>
                    <a:pt x="327906" y="0"/>
                    <a:pt x="370594" y="0"/>
                    <a:pt x="405148" y="20104"/>
                  </a:cubicBezTo>
                  <a:close/>
                </a:path>
              </a:pathLst>
            </a:custGeom>
            <a:solidFill>
              <a:srgbClr val="FFFFFF"/>
            </a:solidFill>
            <a:ln cap="sq">
              <a:noFill/>
              <a:prstDash val="solid"/>
              <a:miter/>
            </a:ln>
          </p:spPr>
        </p:sp>
        <p:sp>
          <p:nvSpPr>
            <p:cNvPr name="TextBox 84" id="84"/>
            <p:cNvSpPr txBox="true"/>
            <p:nvPr/>
          </p:nvSpPr>
          <p:spPr>
            <a:xfrm>
              <a:off x="0" y="158750"/>
              <a:ext cx="698500" cy="514350"/>
            </a:xfrm>
            <a:prstGeom prst="rect">
              <a:avLst/>
            </a:prstGeom>
          </p:spPr>
          <p:txBody>
            <a:bodyPr anchor="ctr" rtlCol="false" tIns="71838" lIns="71838" bIns="71838" rIns="71838"/>
            <a:lstStyle/>
            <a:p>
              <a:pPr algn="ctr">
                <a:lnSpc>
                  <a:spcPts val="2956"/>
                </a:lnSpc>
              </a:pPr>
            </a:p>
          </p:txBody>
        </p:sp>
      </p:grpSp>
      <p:sp>
        <p:nvSpPr>
          <p:cNvPr name="Freeform 85" id="85"/>
          <p:cNvSpPr/>
          <p:nvPr/>
        </p:nvSpPr>
        <p:spPr>
          <a:xfrm flipH="false" flipV="false" rot="0">
            <a:off x="11238006" y="15130467"/>
            <a:ext cx="923477" cy="1012116"/>
          </a:xfrm>
          <a:custGeom>
            <a:avLst/>
            <a:gdLst/>
            <a:ahLst/>
            <a:cxnLst/>
            <a:rect r="r" b="b" t="t" l="l"/>
            <a:pathLst>
              <a:path h="1012116" w="923477">
                <a:moveTo>
                  <a:pt x="0" y="0"/>
                </a:moveTo>
                <a:lnTo>
                  <a:pt x="923477" y="0"/>
                </a:lnTo>
                <a:lnTo>
                  <a:pt x="923477" y="1012115"/>
                </a:lnTo>
                <a:lnTo>
                  <a:pt x="0" y="1012115"/>
                </a:lnTo>
                <a:lnTo>
                  <a:pt x="0" y="0"/>
                </a:lnTo>
                <a:close/>
              </a:path>
            </a:pathLst>
          </a:custGeom>
          <a:blipFill>
            <a:blip r:embed="rId13"/>
            <a:stretch>
              <a:fillRect l="-4799" t="0" r="-4799" b="0"/>
            </a:stretch>
          </a:blipFill>
        </p:spPr>
      </p:sp>
      <p:grpSp>
        <p:nvGrpSpPr>
          <p:cNvPr name="Group 86" id="86"/>
          <p:cNvGrpSpPr/>
          <p:nvPr/>
        </p:nvGrpSpPr>
        <p:grpSpPr>
          <a:xfrm rot="0">
            <a:off x="11752201" y="13392272"/>
            <a:ext cx="1440301" cy="1675987"/>
            <a:chOff x="0" y="0"/>
            <a:chExt cx="698500" cy="812800"/>
          </a:xfrm>
        </p:grpSpPr>
        <p:sp>
          <p:nvSpPr>
            <p:cNvPr name="Freeform 87" id="87"/>
            <p:cNvSpPr/>
            <p:nvPr/>
          </p:nvSpPr>
          <p:spPr>
            <a:xfrm flipH="false" flipV="false" rot="0">
              <a:off x="0" y="12418"/>
              <a:ext cx="698500" cy="787963"/>
            </a:xfrm>
            <a:custGeom>
              <a:avLst/>
              <a:gdLst/>
              <a:ahLst/>
              <a:cxnLst/>
              <a:rect r="r" b="b" t="t" l="l"/>
              <a:pathLst>
                <a:path h="787963" w="698500">
                  <a:moveTo>
                    <a:pt x="405148" y="20104"/>
                  </a:moveTo>
                  <a:lnTo>
                    <a:pt x="642602" y="158260"/>
                  </a:lnTo>
                  <a:cubicBezTo>
                    <a:pt x="677210" y="178395"/>
                    <a:pt x="698500" y="215414"/>
                    <a:pt x="698500" y="255452"/>
                  </a:cubicBezTo>
                  <a:lnTo>
                    <a:pt x="698500" y="532512"/>
                  </a:lnTo>
                  <a:cubicBezTo>
                    <a:pt x="698500" y="572550"/>
                    <a:pt x="677210" y="609569"/>
                    <a:pt x="642602" y="629704"/>
                  </a:cubicBezTo>
                  <a:lnTo>
                    <a:pt x="405148" y="767860"/>
                  </a:lnTo>
                  <a:cubicBezTo>
                    <a:pt x="370594" y="787964"/>
                    <a:pt x="327906" y="787964"/>
                    <a:pt x="293352" y="767860"/>
                  </a:cubicBezTo>
                  <a:lnTo>
                    <a:pt x="55898" y="629704"/>
                  </a:lnTo>
                  <a:cubicBezTo>
                    <a:pt x="21290" y="609569"/>
                    <a:pt x="0" y="572550"/>
                    <a:pt x="0" y="532512"/>
                  </a:cubicBezTo>
                  <a:lnTo>
                    <a:pt x="0" y="255452"/>
                  </a:lnTo>
                  <a:cubicBezTo>
                    <a:pt x="0" y="215414"/>
                    <a:pt x="21290" y="178395"/>
                    <a:pt x="55898" y="158260"/>
                  </a:cubicBezTo>
                  <a:lnTo>
                    <a:pt x="293352" y="20104"/>
                  </a:lnTo>
                  <a:cubicBezTo>
                    <a:pt x="327906" y="0"/>
                    <a:pt x="370594" y="0"/>
                    <a:pt x="405148" y="20104"/>
                  </a:cubicBezTo>
                  <a:close/>
                </a:path>
              </a:pathLst>
            </a:custGeom>
            <a:solidFill>
              <a:srgbClr val="FFFFFF"/>
            </a:solidFill>
            <a:ln cap="sq">
              <a:noFill/>
              <a:prstDash val="solid"/>
              <a:miter/>
            </a:ln>
          </p:spPr>
        </p:sp>
        <p:sp>
          <p:nvSpPr>
            <p:cNvPr name="TextBox 88" id="88"/>
            <p:cNvSpPr txBox="true"/>
            <p:nvPr/>
          </p:nvSpPr>
          <p:spPr>
            <a:xfrm>
              <a:off x="0" y="158750"/>
              <a:ext cx="698500" cy="514350"/>
            </a:xfrm>
            <a:prstGeom prst="rect">
              <a:avLst/>
            </a:prstGeom>
          </p:spPr>
          <p:txBody>
            <a:bodyPr anchor="ctr" rtlCol="false" tIns="71838" lIns="71838" bIns="71838" rIns="71838"/>
            <a:lstStyle/>
            <a:p>
              <a:pPr algn="ctr">
                <a:lnSpc>
                  <a:spcPts val="2956"/>
                </a:lnSpc>
              </a:pPr>
            </a:p>
          </p:txBody>
        </p:sp>
      </p:grpSp>
      <p:sp>
        <p:nvSpPr>
          <p:cNvPr name="Freeform 89" id="89"/>
          <p:cNvSpPr/>
          <p:nvPr/>
        </p:nvSpPr>
        <p:spPr>
          <a:xfrm flipH="false" flipV="false" rot="0">
            <a:off x="12048939" y="13662346"/>
            <a:ext cx="805072" cy="1135838"/>
          </a:xfrm>
          <a:custGeom>
            <a:avLst/>
            <a:gdLst/>
            <a:ahLst/>
            <a:cxnLst/>
            <a:rect r="r" b="b" t="t" l="l"/>
            <a:pathLst>
              <a:path h="1135838" w="805072">
                <a:moveTo>
                  <a:pt x="0" y="0"/>
                </a:moveTo>
                <a:lnTo>
                  <a:pt x="805072" y="0"/>
                </a:lnTo>
                <a:lnTo>
                  <a:pt x="805072" y="1135838"/>
                </a:lnTo>
                <a:lnTo>
                  <a:pt x="0" y="1135838"/>
                </a:lnTo>
                <a:lnTo>
                  <a:pt x="0" y="0"/>
                </a:lnTo>
                <a:close/>
              </a:path>
            </a:pathLst>
          </a:custGeom>
          <a:blipFill>
            <a:blip r:embed="rId14"/>
            <a:stretch>
              <a:fillRect l="0" t="0" r="0" b="0"/>
            </a:stretch>
          </a:blipFill>
        </p:spPr>
      </p:sp>
      <p:grpSp>
        <p:nvGrpSpPr>
          <p:cNvPr name="Group 90" id="90"/>
          <p:cNvGrpSpPr/>
          <p:nvPr/>
        </p:nvGrpSpPr>
        <p:grpSpPr>
          <a:xfrm rot="0">
            <a:off x="12560369" y="14823656"/>
            <a:ext cx="1440301" cy="1675987"/>
            <a:chOff x="0" y="0"/>
            <a:chExt cx="698500" cy="812800"/>
          </a:xfrm>
        </p:grpSpPr>
        <p:sp>
          <p:nvSpPr>
            <p:cNvPr name="Freeform 91" id="91"/>
            <p:cNvSpPr/>
            <p:nvPr/>
          </p:nvSpPr>
          <p:spPr>
            <a:xfrm flipH="false" flipV="false" rot="0">
              <a:off x="0" y="12418"/>
              <a:ext cx="698500" cy="787963"/>
            </a:xfrm>
            <a:custGeom>
              <a:avLst/>
              <a:gdLst/>
              <a:ahLst/>
              <a:cxnLst/>
              <a:rect r="r" b="b" t="t" l="l"/>
              <a:pathLst>
                <a:path h="787963" w="698500">
                  <a:moveTo>
                    <a:pt x="405148" y="20104"/>
                  </a:moveTo>
                  <a:lnTo>
                    <a:pt x="642602" y="158260"/>
                  </a:lnTo>
                  <a:cubicBezTo>
                    <a:pt x="677210" y="178395"/>
                    <a:pt x="698500" y="215414"/>
                    <a:pt x="698500" y="255452"/>
                  </a:cubicBezTo>
                  <a:lnTo>
                    <a:pt x="698500" y="532512"/>
                  </a:lnTo>
                  <a:cubicBezTo>
                    <a:pt x="698500" y="572550"/>
                    <a:pt x="677210" y="609569"/>
                    <a:pt x="642602" y="629704"/>
                  </a:cubicBezTo>
                  <a:lnTo>
                    <a:pt x="405148" y="767860"/>
                  </a:lnTo>
                  <a:cubicBezTo>
                    <a:pt x="370594" y="787964"/>
                    <a:pt x="327906" y="787964"/>
                    <a:pt x="293352" y="767860"/>
                  </a:cubicBezTo>
                  <a:lnTo>
                    <a:pt x="55898" y="629704"/>
                  </a:lnTo>
                  <a:cubicBezTo>
                    <a:pt x="21290" y="609569"/>
                    <a:pt x="0" y="572550"/>
                    <a:pt x="0" y="532512"/>
                  </a:cubicBezTo>
                  <a:lnTo>
                    <a:pt x="0" y="255452"/>
                  </a:lnTo>
                  <a:cubicBezTo>
                    <a:pt x="0" y="215414"/>
                    <a:pt x="21290" y="178395"/>
                    <a:pt x="55898" y="158260"/>
                  </a:cubicBezTo>
                  <a:lnTo>
                    <a:pt x="293352" y="20104"/>
                  </a:lnTo>
                  <a:cubicBezTo>
                    <a:pt x="327906" y="0"/>
                    <a:pt x="370594" y="0"/>
                    <a:pt x="405148" y="20104"/>
                  </a:cubicBezTo>
                  <a:close/>
                </a:path>
              </a:pathLst>
            </a:custGeom>
            <a:solidFill>
              <a:srgbClr val="FFFFFF"/>
            </a:solidFill>
            <a:ln cap="sq">
              <a:noFill/>
              <a:prstDash val="solid"/>
              <a:miter/>
            </a:ln>
          </p:spPr>
        </p:sp>
        <p:sp>
          <p:nvSpPr>
            <p:cNvPr name="TextBox 92" id="92"/>
            <p:cNvSpPr txBox="true"/>
            <p:nvPr/>
          </p:nvSpPr>
          <p:spPr>
            <a:xfrm>
              <a:off x="0" y="158750"/>
              <a:ext cx="698500" cy="514350"/>
            </a:xfrm>
            <a:prstGeom prst="rect">
              <a:avLst/>
            </a:prstGeom>
          </p:spPr>
          <p:txBody>
            <a:bodyPr anchor="ctr" rtlCol="false" tIns="71838" lIns="71838" bIns="71838" rIns="71838"/>
            <a:lstStyle/>
            <a:p>
              <a:pPr algn="ctr">
                <a:lnSpc>
                  <a:spcPts val="2956"/>
                </a:lnSpc>
              </a:pPr>
            </a:p>
          </p:txBody>
        </p:sp>
      </p:grpSp>
      <p:grpSp>
        <p:nvGrpSpPr>
          <p:cNvPr name="Group 93" id="93"/>
          <p:cNvGrpSpPr/>
          <p:nvPr/>
        </p:nvGrpSpPr>
        <p:grpSpPr>
          <a:xfrm rot="0">
            <a:off x="8902760" y="12298981"/>
            <a:ext cx="5236291" cy="1015848"/>
            <a:chOff x="0" y="0"/>
            <a:chExt cx="794020" cy="154041"/>
          </a:xfrm>
        </p:grpSpPr>
        <p:sp>
          <p:nvSpPr>
            <p:cNvPr name="Freeform 94" id="94"/>
            <p:cNvSpPr/>
            <p:nvPr/>
          </p:nvSpPr>
          <p:spPr>
            <a:xfrm flipH="false" flipV="false" rot="0">
              <a:off x="0" y="0"/>
              <a:ext cx="794020" cy="154041"/>
            </a:xfrm>
            <a:custGeom>
              <a:avLst/>
              <a:gdLst/>
              <a:ahLst/>
              <a:cxnLst/>
              <a:rect r="r" b="b" t="t" l="l"/>
              <a:pathLst>
                <a:path h="154041" w="794020">
                  <a:moveTo>
                    <a:pt x="77021" y="0"/>
                  </a:moveTo>
                  <a:lnTo>
                    <a:pt x="716999" y="0"/>
                  </a:lnTo>
                  <a:cubicBezTo>
                    <a:pt x="759536" y="0"/>
                    <a:pt x="794020" y="34483"/>
                    <a:pt x="794020" y="77021"/>
                  </a:cubicBezTo>
                  <a:lnTo>
                    <a:pt x="794020" y="77021"/>
                  </a:lnTo>
                  <a:cubicBezTo>
                    <a:pt x="794020" y="119558"/>
                    <a:pt x="759536" y="154041"/>
                    <a:pt x="716999" y="154041"/>
                  </a:cubicBezTo>
                  <a:lnTo>
                    <a:pt x="77021" y="154041"/>
                  </a:lnTo>
                  <a:cubicBezTo>
                    <a:pt x="34483" y="154041"/>
                    <a:pt x="0" y="119558"/>
                    <a:pt x="0" y="77021"/>
                  </a:cubicBezTo>
                  <a:lnTo>
                    <a:pt x="0" y="77021"/>
                  </a:lnTo>
                  <a:cubicBezTo>
                    <a:pt x="0" y="34483"/>
                    <a:pt x="34483" y="0"/>
                    <a:pt x="77021" y="0"/>
                  </a:cubicBezTo>
                  <a:close/>
                </a:path>
              </a:pathLst>
            </a:custGeom>
            <a:solidFill>
              <a:srgbClr val="F39944"/>
            </a:solidFill>
          </p:spPr>
        </p:sp>
        <p:sp>
          <p:nvSpPr>
            <p:cNvPr name="TextBox 95" id="95"/>
            <p:cNvSpPr txBox="true"/>
            <p:nvPr/>
          </p:nvSpPr>
          <p:spPr>
            <a:xfrm>
              <a:off x="0" y="-57150"/>
              <a:ext cx="794020" cy="211191"/>
            </a:xfrm>
            <a:prstGeom prst="rect">
              <a:avLst/>
            </a:prstGeom>
          </p:spPr>
          <p:txBody>
            <a:bodyPr anchor="ctr" rtlCol="false" tIns="36345" lIns="36345" bIns="36345" rIns="36345"/>
            <a:lstStyle/>
            <a:p>
              <a:pPr algn="ctr">
                <a:lnSpc>
                  <a:spcPts val="3449"/>
                </a:lnSpc>
              </a:pPr>
              <a:r>
                <a:rPr lang="en-US" b="true" sz="2517">
                  <a:solidFill>
                    <a:srgbClr val="FDFDFD"/>
                  </a:solidFill>
                  <a:latin typeface="Arimo Bold"/>
                  <a:ea typeface="Arimo Bold"/>
                  <a:cs typeface="Arimo Bold"/>
                  <a:sym typeface="Arimo Bold"/>
                </a:rPr>
                <a:t>CÔNG CỤ HỔ TRỢ</a:t>
              </a:r>
            </a:p>
          </p:txBody>
        </p:sp>
      </p:grpSp>
      <p:sp>
        <p:nvSpPr>
          <p:cNvPr name="Freeform 96" id="96"/>
          <p:cNvSpPr/>
          <p:nvPr/>
        </p:nvSpPr>
        <p:spPr>
          <a:xfrm flipH="false" flipV="false" rot="0">
            <a:off x="9514320" y="15086301"/>
            <a:ext cx="1159484" cy="1159484"/>
          </a:xfrm>
          <a:custGeom>
            <a:avLst/>
            <a:gdLst/>
            <a:ahLst/>
            <a:cxnLst/>
            <a:rect r="r" b="b" t="t" l="l"/>
            <a:pathLst>
              <a:path h="1159484" w="1159484">
                <a:moveTo>
                  <a:pt x="0" y="0"/>
                </a:moveTo>
                <a:lnTo>
                  <a:pt x="1159484" y="0"/>
                </a:lnTo>
                <a:lnTo>
                  <a:pt x="1159484" y="1159484"/>
                </a:lnTo>
                <a:lnTo>
                  <a:pt x="0" y="1159484"/>
                </a:lnTo>
                <a:lnTo>
                  <a:pt x="0" y="0"/>
                </a:lnTo>
                <a:close/>
              </a:path>
            </a:pathLst>
          </a:custGeom>
          <a:blipFill>
            <a:blip r:embed="rId15"/>
            <a:stretch>
              <a:fillRect l="0" t="0" r="0" b="0"/>
            </a:stretch>
          </a:blipFill>
        </p:spPr>
      </p:sp>
      <p:sp>
        <p:nvSpPr>
          <p:cNvPr name="Freeform 97" id="97"/>
          <p:cNvSpPr/>
          <p:nvPr/>
        </p:nvSpPr>
        <p:spPr>
          <a:xfrm flipH="false" flipV="false" rot="0">
            <a:off x="12778309" y="15159438"/>
            <a:ext cx="1004422" cy="1004422"/>
          </a:xfrm>
          <a:custGeom>
            <a:avLst/>
            <a:gdLst/>
            <a:ahLst/>
            <a:cxnLst/>
            <a:rect r="r" b="b" t="t" l="l"/>
            <a:pathLst>
              <a:path h="1004422" w="1004422">
                <a:moveTo>
                  <a:pt x="0" y="0"/>
                </a:moveTo>
                <a:lnTo>
                  <a:pt x="1004422" y="0"/>
                </a:lnTo>
                <a:lnTo>
                  <a:pt x="1004422" y="1004423"/>
                </a:lnTo>
                <a:lnTo>
                  <a:pt x="0" y="1004423"/>
                </a:lnTo>
                <a:lnTo>
                  <a:pt x="0" y="0"/>
                </a:lnTo>
                <a:close/>
              </a:path>
            </a:pathLst>
          </a:custGeom>
          <a:blipFill>
            <a:blip r:embed="rId16"/>
            <a:stretch>
              <a:fillRect l="0" t="0" r="0" b="0"/>
            </a:stretch>
          </a:blipFill>
        </p:spPr>
      </p:sp>
      <p:sp>
        <p:nvSpPr>
          <p:cNvPr name="Freeform 98" id="98"/>
          <p:cNvSpPr/>
          <p:nvPr/>
        </p:nvSpPr>
        <p:spPr>
          <a:xfrm flipH="false" flipV="false" rot="0">
            <a:off x="6666645" y="17074095"/>
            <a:ext cx="8217455" cy="3996375"/>
          </a:xfrm>
          <a:custGeom>
            <a:avLst/>
            <a:gdLst/>
            <a:ahLst/>
            <a:cxnLst/>
            <a:rect r="r" b="b" t="t" l="l"/>
            <a:pathLst>
              <a:path h="3996375" w="8217455">
                <a:moveTo>
                  <a:pt x="0" y="0"/>
                </a:moveTo>
                <a:lnTo>
                  <a:pt x="8217455" y="0"/>
                </a:lnTo>
                <a:lnTo>
                  <a:pt x="8217455" y="3996375"/>
                </a:lnTo>
                <a:lnTo>
                  <a:pt x="0" y="3996375"/>
                </a:lnTo>
                <a:lnTo>
                  <a:pt x="0" y="0"/>
                </a:lnTo>
                <a:close/>
              </a:path>
            </a:pathLst>
          </a:custGeom>
          <a:blipFill>
            <a:blip r:embed="rId17"/>
            <a:stretch>
              <a:fillRect l="-475" t="0" r="-57" b="0"/>
            </a:stretch>
          </a:blipFill>
        </p:spPr>
      </p:sp>
      <p:sp>
        <p:nvSpPr>
          <p:cNvPr name="TextBox 99" id="99"/>
          <p:cNvSpPr txBox="true"/>
          <p:nvPr/>
        </p:nvSpPr>
        <p:spPr>
          <a:xfrm rot="0">
            <a:off x="320550" y="13282671"/>
            <a:ext cx="2391126" cy="749330"/>
          </a:xfrm>
          <a:prstGeom prst="rect">
            <a:avLst/>
          </a:prstGeom>
        </p:spPr>
        <p:txBody>
          <a:bodyPr anchor="t" rtlCol="false" tIns="0" lIns="0" bIns="0" rIns="0">
            <a:spAutoFit/>
          </a:bodyPr>
          <a:lstStyle/>
          <a:p>
            <a:pPr algn="l">
              <a:lnSpc>
                <a:spcPts val="3064"/>
              </a:lnSpc>
            </a:pPr>
            <a:r>
              <a:rPr lang="en-US" b="true" sz="2220" spc="-108">
                <a:solidFill>
                  <a:srgbClr val="FFFFFF"/>
                </a:solidFill>
                <a:latin typeface="TT Drugs Bold"/>
                <a:ea typeface="TT Drugs Bold"/>
                <a:cs typeface="TT Drugs Bold"/>
                <a:sym typeface="TT Drugs Bold"/>
              </a:rPr>
              <a:t>ĐÁNH GIÁ KẾT QUẢ  ĐẠT ĐƯỢC</a:t>
            </a:r>
          </a:p>
        </p:txBody>
      </p:sp>
      <p:sp>
        <p:nvSpPr>
          <p:cNvPr name="TextBox 100" id="100"/>
          <p:cNvSpPr txBox="true"/>
          <p:nvPr/>
        </p:nvSpPr>
        <p:spPr>
          <a:xfrm rot="0">
            <a:off x="4361096" y="2237210"/>
            <a:ext cx="6727540" cy="587376"/>
          </a:xfrm>
          <a:prstGeom prst="rect">
            <a:avLst/>
          </a:prstGeom>
        </p:spPr>
        <p:txBody>
          <a:bodyPr anchor="t" rtlCol="false" tIns="0" lIns="0" bIns="0" rIns="0">
            <a:spAutoFit/>
          </a:bodyPr>
          <a:lstStyle/>
          <a:p>
            <a:pPr algn="just">
              <a:lnSpc>
                <a:spcPts val="4899"/>
              </a:lnSpc>
              <a:spcBef>
                <a:spcPct val="0"/>
              </a:spcBef>
            </a:pPr>
            <a:r>
              <a:rPr lang="en-US" b="true" sz="3499">
                <a:solidFill>
                  <a:srgbClr val="FFFFFF"/>
                </a:solidFill>
                <a:latin typeface="Noto Serif Display Bold"/>
                <a:ea typeface="Noto Serif Display Bold"/>
                <a:cs typeface="Noto Serif Display Bold"/>
                <a:sym typeface="Noto Serif Display Bold"/>
              </a:rPr>
              <a:t> TRƯỜNG ĐẠI HỌC TRÀ VINH</a:t>
            </a:r>
          </a:p>
        </p:txBody>
      </p:sp>
      <p:sp>
        <p:nvSpPr>
          <p:cNvPr name="TextBox 101" id="101"/>
          <p:cNvSpPr txBox="true"/>
          <p:nvPr/>
        </p:nvSpPr>
        <p:spPr>
          <a:xfrm rot="0">
            <a:off x="4691533" y="3006491"/>
            <a:ext cx="6066666" cy="396241"/>
          </a:xfrm>
          <a:prstGeom prst="rect">
            <a:avLst/>
          </a:prstGeom>
        </p:spPr>
        <p:txBody>
          <a:bodyPr anchor="t" rtlCol="false" tIns="0" lIns="0" bIns="0" rIns="0">
            <a:spAutoFit/>
          </a:bodyPr>
          <a:lstStyle/>
          <a:p>
            <a:pPr algn="ctr">
              <a:lnSpc>
                <a:spcPts val="3359"/>
              </a:lnSpc>
              <a:spcBef>
                <a:spcPct val="0"/>
              </a:spcBef>
            </a:pPr>
            <a:r>
              <a:rPr lang="en-US" b="true" sz="2399">
                <a:solidFill>
                  <a:srgbClr val="FFFFFF"/>
                </a:solidFill>
                <a:latin typeface="Noto Serif Display Bold"/>
                <a:ea typeface="Noto Serif Display Bold"/>
                <a:cs typeface="Noto Serif Display Bold"/>
                <a:sym typeface="Noto Serif Display Bold"/>
              </a:rPr>
              <a:t>KHOA KỸ THUẬT -  CÔNG NGHỆ</a:t>
            </a:r>
          </a:p>
        </p:txBody>
      </p:sp>
      <p:sp>
        <p:nvSpPr>
          <p:cNvPr name="TextBox 102" id="102"/>
          <p:cNvSpPr txBox="true"/>
          <p:nvPr/>
        </p:nvSpPr>
        <p:spPr>
          <a:xfrm rot="0">
            <a:off x="6491022" y="3726582"/>
            <a:ext cx="2467689" cy="396241"/>
          </a:xfrm>
          <a:prstGeom prst="rect">
            <a:avLst/>
          </a:prstGeom>
        </p:spPr>
        <p:txBody>
          <a:bodyPr anchor="t" rtlCol="false" tIns="0" lIns="0" bIns="0" rIns="0">
            <a:spAutoFit/>
          </a:bodyPr>
          <a:lstStyle/>
          <a:p>
            <a:pPr algn="ctr">
              <a:lnSpc>
                <a:spcPts val="3359"/>
              </a:lnSpc>
              <a:spcBef>
                <a:spcPct val="0"/>
              </a:spcBef>
            </a:pPr>
            <a:r>
              <a:rPr lang="en-US" sz="2399">
                <a:solidFill>
                  <a:srgbClr val="FAF226"/>
                </a:solidFill>
                <a:latin typeface="Noto Serif Display"/>
                <a:ea typeface="Noto Serif Display"/>
                <a:cs typeface="Noto Serif Display"/>
                <a:sym typeface="Noto Serif Display"/>
              </a:rPr>
              <a:t>CHUYÊN NGÀNH</a:t>
            </a:r>
          </a:p>
        </p:txBody>
      </p:sp>
      <p:sp>
        <p:nvSpPr>
          <p:cNvPr name="TextBox 103" id="103"/>
          <p:cNvSpPr txBox="true"/>
          <p:nvPr/>
        </p:nvSpPr>
        <p:spPr>
          <a:xfrm rot="0">
            <a:off x="1716438" y="4413653"/>
            <a:ext cx="12016856" cy="511811"/>
          </a:xfrm>
          <a:prstGeom prst="rect">
            <a:avLst/>
          </a:prstGeom>
        </p:spPr>
        <p:txBody>
          <a:bodyPr anchor="t" rtlCol="false" tIns="0" lIns="0" bIns="0" rIns="0">
            <a:spAutoFit/>
          </a:bodyPr>
          <a:lstStyle/>
          <a:p>
            <a:pPr algn="ctr">
              <a:lnSpc>
                <a:spcPts val="4339"/>
              </a:lnSpc>
              <a:spcBef>
                <a:spcPct val="0"/>
              </a:spcBef>
            </a:pPr>
            <a:r>
              <a:rPr lang="en-US" b="true" sz="3099">
                <a:solidFill>
                  <a:srgbClr val="FFFFFF"/>
                </a:solidFill>
                <a:latin typeface="Noto Serif Display Bold"/>
                <a:ea typeface="Noto Serif Display Bold"/>
                <a:cs typeface="Noto Serif Display Bold"/>
                <a:sym typeface="Noto Serif Display Bold"/>
              </a:rPr>
              <a:t>XÂY DỰNG WEBSITE ĐẶT DỊCH VỤ SỬA CHỮA NHÀ CỬA</a:t>
            </a:r>
          </a:p>
        </p:txBody>
      </p:sp>
      <p:sp>
        <p:nvSpPr>
          <p:cNvPr name="TextBox 104" id="104"/>
          <p:cNvSpPr txBox="true"/>
          <p:nvPr/>
        </p:nvSpPr>
        <p:spPr>
          <a:xfrm rot="0">
            <a:off x="9408898" y="6472943"/>
            <a:ext cx="4046260" cy="528238"/>
          </a:xfrm>
          <a:prstGeom prst="rect">
            <a:avLst/>
          </a:prstGeom>
        </p:spPr>
        <p:txBody>
          <a:bodyPr anchor="t" rtlCol="false" tIns="0" lIns="0" bIns="0" rIns="0">
            <a:spAutoFit/>
          </a:bodyPr>
          <a:lstStyle/>
          <a:p>
            <a:pPr algn="ctr">
              <a:lnSpc>
                <a:spcPts val="4371"/>
              </a:lnSpc>
              <a:spcBef>
                <a:spcPct val="0"/>
              </a:spcBef>
            </a:pPr>
            <a:r>
              <a:rPr lang="en-US" b="true" sz="3122">
                <a:solidFill>
                  <a:srgbClr val="000000"/>
                </a:solidFill>
                <a:latin typeface="Arsenal Bold"/>
                <a:ea typeface="Arsenal Bold"/>
                <a:cs typeface="Arsenal Bold"/>
                <a:sym typeface="Arsenal Bold"/>
              </a:rPr>
              <a:t>HƯỚNG PHÁT TRIỂN</a:t>
            </a:r>
          </a:p>
        </p:txBody>
      </p:sp>
      <p:sp>
        <p:nvSpPr>
          <p:cNvPr name="TextBox 105" id="105"/>
          <p:cNvSpPr txBox="true"/>
          <p:nvPr/>
        </p:nvSpPr>
        <p:spPr>
          <a:xfrm rot="0">
            <a:off x="8141387" y="5096914"/>
            <a:ext cx="2317403" cy="382271"/>
          </a:xfrm>
          <a:prstGeom prst="rect">
            <a:avLst/>
          </a:prstGeom>
        </p:spPr>
        <p:txBody>
          <a:bodyPr anchor="t" rtlCol="false" tIns="0" lIns="0" bIns="0" rIns="0">
            <a:spAutoFit/>
          </a:bodyPr>
          <a:lstStyle/>
          <a:p>
            <a:pPr algn="ctr">
              <a:lnSpc>
                <a:spcPts val="3079"/>
              </a:lnSpc>
              <a:spcBef>
                <a:spcPct val="0"/>
              </a:spcBef>
            </a:pPr>
            <a:r>
              <a:rPr lang="en-US" sz="2199">
                <a:solidFill>
                  <a:srgbClr val="FAF226"/>
                </a:solidFill>
                <a:latin typeface="Arsenal"/>
                <a:ea typeface="Arsenal"/>
                <a:cs typeface="Arsenal"/>
                <a:sym typeface="Arsenal"/>
              </a:rPr>
              <a:t>Sinh viên hướng dẫn:</a:t>
            </a:r>
          </a:p>
        </p:txBody>
      </p:sp>
      <p:sp>
        <p:nvSpPr>
          <p:cNvPr name="TextBox 106" id="106"/>
          <p:cNvSpPr txBox="true"/>
          <p:nvPr/>
        </p:nvSpPr>
        <p:spPr>
          <a:xfrm rot="0">
            <a:off x="8012075" y="5425564"/>
            <a:ext cx="2661730" cy="365761"/>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Arsenal"/>
                <a:ea typeface="Arsenal"/>
                <a:cs typeface="Arsenal"/>
                <a:sym typeface="Arsenal"/>
              </a:rPr>
              <a:t>ThS. LÊ MINH TỰ</a:t>
            </a:r>
          </a:p>
        </p:txBody>
      </p:sp>
      <p:sp>
        <p:nvSpPr>
          <p:cNvPr name="TextBox 107" id="107"/>
          <p:cNvSpPr txBox="true"/>
          <p:nvPr/>
        </p:nvSpPr>
        <p:spPr>
          <a:xfrm rot="0">
            <a:off x="11454663" y="5096914"/>
            <a:ext cx="2278632" cy="382271"/>
          </a:xfrm>
          <a:prstGeom prst="rect">
            <a:avLst/>
          </a:prstGeom>
        </p:spPr>
        <p:txBody>
          <a:bodyPr anchor="t" rtlCol="false" tIns="0" lIns="0" bIns="0" rIns="0">
            <a:spAutoFit/>
          </a:bodyPr>
          <a:lstStyle/>
          <a:p>
            <a:pPr algn="ctr">
              <a:lnSpc>
                <a:spcPts val="3079"/>
              </a:lnSpc>
              <a:spcBef>
                <a:spcPct val="0"/>
              </a:spcBef>
            </a:pPr>
            <a:r>
              <a:rPr lang="en-US" sz="2199">
                <a:solidFill>
                  <a:srgbClr val="FAF226"/>
                </a:solidFill>
                <a:latin typeface="Arsenal"/>
                <a:ea typeface="Arsenal"/>
                <a:cs typeface="Arsenal"/>
                <a:sym typeface="Arsenal"/>
              </a:rPr>
              <a:t>Sinh viên thực hiện:</a:t>
            </a:r>
          </a:p>
        </p:txBody>
      </p:sp>
      <p:sp>
        <p:nvSpPr>
          <p:cNvPr name="TextBox 108" id="108"/>
          <p:cNvSpPr txBox="true"/>
          <p:nvPr/>
        </p:nvSpPr>
        <p:spPr>
          <a:xfrm rot="0">
            <a:off x="11341718" y="5425564"/>
            <a:ext cx="2242091" cy="365761"/>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Arsenal"/>
                <a:ea typeface="Arsenal"/>
                <a:cs typeface="Arsenal"/>
                <a:sym typeface="Arsenal"/>
              </a:rPr>
              <a:t> KIM HOÀNG NAM</a:t>
            </a:r>
          </a:p>
        </p:txBody>
      </p:sp>
      <p:sp>
        <p:nvSpPr>
          <p:cNvPr name="TextBox 109" id="109"/>
          <p:cNvSpPr txBox="true"/>
          <p:nvPr/>
        </p:nvSpPr>
        <p:spPr>
          <a:xfrm rot="0">
            <a:off x="8173216" y="7713700"/>
            <a:ext cx="1169724" cy="830631"/>
          </a:xfrm>
          <a:prstGeom prst="rect">
            <a:avLst/>
          </a:prstGeom>
        </p:spPr>
        <p:txBody>
          <a:bodyPr anchor="t" rtlCol="false" tIns="0" lIns="0" bIns="0" rIns="0">
            <a:spAutoFit/>
          </a:bodyPr>
          <a:lstStyle/>
          <a:p>
            <a:pPr algn="ctr">
              <a:lnSpc>
                <a:spcPts val="6874"/>
              </a:lnSpc>
              <a:spcBef>
                <a:spcPct val="0"/>
              </a:spcBef>
            </a:pPr>
            <a:r>
              <a:rPr lang="en-US" b="true" sz="4910">
                <a:solidFill>
                  <a:srgbClr val="000000"/>
                </a:solidFill>
                <a:latin typeface="Arsenal Bold"/>
                <a:ea typeface="Arsenal Bold"/>
                <a:cs typeface="Arsenal Bold"/>
                <a:sym typeface="Arsenal Bold"/>
              </a:rPr>
              <a:t>1</a:t>
            </a:r>
          </a:p>
        </p:txBody>
      </p:sp>
      <p:sp>
        <p:nvSpPr>
          <p:cNvPr name="TextBox 110" id="110"/>
          <p:cNvSpPr txBox="true"/>
          <p:nvPr/>
        </p:nvSpPr>
        <p:spPr>
          <a:xfrm rot="0">
            <a:off x="8173216" y="9344668"/>
            <a:ext cx="1169724" cy="830631"/>
          </a:xfrm>
          <a:prstGeom prst="rect">
            <a:avLst/>
          </a:prstGeom>
        </p:spPr>
        <p:txBody>
          <a:bodyPr anchor="t" rtlCol="false" tIns="0" lIns="0" bIns="0" rIns="0">
            <a:spAutoFit/>
          </a:bodyPr>
          <a:lstStyle/>
          <a:p>
            <a:pPr algn="ctr">
              <a:lnSpc>
                <a:spcPts val="6874"/>
              </a:lnSpc>
              <a:spcBef>
                <a:spcPct val="0"/>
              </a:spcBef>
            </a:pPr>
            <a:r>
              <a:rPr lang="en-US" b="true" sz="4910">
                <a:solidFill>
                  <a:srgbClr val="000000"/>
                </a:solidFill>
                <a:latin typeface="Arsenal Bold"/>
                <a:ea typeface="Arsenal Bold"/>
                <a:cs typeface="Arsenal Bold"/>
                <a:sym typeface="Arsenal Bold"/>
              </a:rPr>
              <a:t>2</a:t>
            </a:r>
          </a:p>
        </p:txBody>
      </p:sp>
      <p:sp>
        <p:nvSpPr>
          <p:cNvPr name="TextBox 111" id="111"/>
          <p:cNvSpPr txBox="true"/>
          <p:nvPr/>
        </p:nvSpPr>
        <p:spPr>
          <a:xfrm rot="0">
            <a:off x="8208183" y="10911192"/>
            <a:ext cx="1169724" cy="830631"/>
          </a:xfrm>
          <a:prstGeom prst="rect">
            <a:avLst/>
          </a:prstGeom>
        </p:spPr>
        <p:txBody>
          <a:bodyPr anchor="t" rtlCol="false" tIns="0" lIns="0" bIns="0" rIns="0">
            <a:spAutoFit/>
          </a:bodyPr>
          <a:lstStyle/>
          <a:p>
            <a:pPr algn="ctr">
              <a:lnSpc>
                <a:spcPts val="6874"/>
              </a:lnSpc>
              <a:spcBef>
                <a:spcPct val="0"/>
              </a:spcBef>
            </a:pPr>
            <a:r>
              <a:rPr lang="en-US" b="true" sz="4910">
                <a:solidFill>
                  <a:srgbClr val="000000"/>
                </a:solidFill>
                <a:latin typeface="Arsenal Bold"/>
                <a:ea typeface="Arsenal Bold"/>
                <a:cs typeface="Arsenal Bold"/>
                <a:sym typeface="Arsenal Bold"/>
              </a:rPr>
              <a:t>3</a:t>
            </a:r>
          </a:p>
        </p:txBody>
      </p:sp>
      <p:sp>
        <p:nvSpPr>
          <p:cNvPr name="TextBox 112" id="112"/>
          <p:cNvSpPr txBox="true"/>
          <p:nvPr/>
        </p:nvSpPr>
        <p:spPr>
          <a:xfrm rot="0">
            <a:off x="9514320" y="7800727"/>
            <a:ext cx="5158450" cy="843887"/>
          </a:xfrm>
          <a:prstGeom prst="rect">
            <a:avLst/>
          </a:prstGeom>
        </p:spPr>
        <p:txBody>
          <a:bodyPr anchor="t" rtlCol="false" tIns="0" lIns="0" bIns="0" rIns="0">
            <a:spAutoFit/>
          </a:bodyPr>
          <a:lstStyle/>
          <a:p>
            <a:pPr algn="just">
              <a:lnSpc>
                <a:spcPts val="3437"/>
              </a:lnSpc>
              <a:spcBef>
                <a:spcPct val="0"/>
              </a:spcBef>
            </a:pPr>
            <a:r>
              <a:rPr lang="en-US" sz="2455">
                <a:solidFill>
                  <a:srgbClr val="000000"/>
                </a:solidFill>
                <a:latin typeface="Arsenal"/>
                <a:ea typeface="Arsenal"/>
                <a:cs typeface="Arsenal"/>
                <a:sym typeface="Arsenal"/>
              </a:rPr>
              <a:t>Bổ sung các chức năng nâng cao như chatbot hỗ trợ khách hàng</a:t>
            </a:r>
          </a:p>
        </p:txBody>
      </p:sp>
      <p:sp>
        <p:nvSpPr>
          <p:cNvPr name="TextBox 113" id="113"/>
          <p:cNvSpPr txBox="true"/>
          <p:nvPr/>
        </p:nvSpPr>
        <p:spPr>
          <a:xfrm rot="0">
            <a:off x="9408898" y="9322278"/>
            <a:ext cx="5208131" cy="843887"/>
          </a:xfrm>
          <a:prstGeom prst="rect">
            <a:avLst/>
          </a:prstGeom>
        </p:spPr>
        <p:txBody>
          <a:bodyPr anchor="t" rtlCol="false" tIns="0" lIns="0" bIns="0" rIns="0">
            <a:spAutoFit/>
          </a:bodyPr>
          <a:lstStyle/>
          <a:p>
            <a:pPr algn="just">
              <a:lnSpc>
                <a:spcPts val="3437"/>
              </a:lnSpc>
              <a:spcBef>
                <a:spcPct val="0"/>
              </a:spcBef>
            </a:pPr>
            <a:r>
              <a:rPr lang="en-US" sz="2455">
                <a:solidFill>
                  <a:srgbClr val="000000"/>
                </a:solidFill>
                <a:latin typeface="Arsenal"/>
                <a:ea typeface="Arsenal"/>
                <a:cs typeface="Arsenal"/>
                <a:sym typeface="Arsenal"/>
              </a:rPr>
              <a:t>Phân quyền quản trị cung cấp khả năng tổ chức linh hoạt</a:t>
            </a:r>
          </a:p>
        </p:txBody>
      </p:sp>
      <p:sp>
        <p:nvSpPr>
          <p:cNvPr name="TextBox 114" id="114"/>
          <p:cNvSpPr txBox="true"/>
          <p:nvPr/>
        </p:nvSpPr>
        <p:spPr>
          <a:xfrm rot="0">
            <a:off x="9408898" y="10949292"/>
            <a:ext cx="5158450" cy="1273200"/>
          </a:xfrm>
          <a:prstGeom prst="rect">
            <a:avLst/>
          </a:prstGeom>
        </p:spPr>
        <p:txBody>
          <a:bodyPr anchor="t" rtlCol="false" tIns="0" lIns="0" bIns="0" rIns="0">
            <a:spAutoFit/>
          </a:bodyPr>
          <a:lstStyle/>
          <a:p>
            <a:pPr algn="just">
              <a:lnSpc>
                <a:spcPts val="3437"/>
              </a:lnSpc>
            </a:pPr>
            <a:r>
              <a:rPr lang="en-US" sz="2455">
                <a:solidFill>
                  <a:srgbClr val="000000"/>
                </a:solidFill>
                <a:latin typeface="Arsenal"/>
                <a:ea typeface="Arsenal"/>
                <a:cs typeface="Arsenal"/>
                <a:sym typeface="Arsenal"/>
              </a:rPr>
              <a:t>Giao diện website thân thiện, dễ sử dụng, trực quan là linh hoạt.</a:t>
            </a:r>
          </a:p>
          <a:p>
            <a:pPr algn="just">
              <a:lnSpc>
                <a:spcPts val="3437"/>
              </a:lnSpc>
              <a:spcBef>
                <a:spcPct val="0"/>
              </a:spcBef>
            </a:pPr>
          </a:p>
        </p:txBody>
      </p:sp>
      <p:sp>
        <p:nvSpPr>
          <p:cNvPr name="TextBox 115" id="115"/>
          <p:cNvSpPr txBox="true"/>
          <p:nvPr/>
        </p:nvSpPr>
        <p:spPr>
          <a:xfrm rot="0">
            <a:off x="1831250" y="15462279"/>
            <a:ext cx="3309439" cy="680628"/>
          </a:xfrm>
          <a:prstGeom prst="rect">
            <a:avLst/>
          </a:prstGeom>
        </p:spPr>
        <p:txBody>
          <a:bodyPr anchor="t" rtlCol="false" tIns="0" lIns="0" bIns="0" rIns="0">
            <a:spAutoFit/>
          </a:bodyPr>
          <a:lstStyle/>
          <a:p>
            <a:pPr algn="l">
              <a:lnSpc>
                <a:spcPts val="2699"/>
              </a:lnSpc>
            </a:pPr>
            <a:r>
              <a:rPr lang="en-US" sz="2454">
                <a:solidFill>
                  <a:srgbClr val="FFFFFF"/>
                </a:solidFill>
                <a:latin typeface="Public Sans"/>
                <a:ea typeface="Public Sans"/>
                <a:cs typeface="Public Sans"/>
                <a:sym typeface="Public Sans"/>
              </a:rPr>
              <a:t>Tối ưu tốc độ tìm kiếm dịch vụ</a:t>
            </a:r>
          </a:p>
        </p:txBody>
      </p:sp>
      <p:sp>
        <p:nvSpPr>
          <p:cNvPr name="TextBox 116" id="116"/>
          <p:cNvSpPr txBox="true"/>
          <p:nvPr/>
        </p:nvSpPr>
        <p:spPr>
          <a:xfrm rot="0">
            <a:off x="2713728" y="16590333"/>
            <a:ext cx="2832948" cy="986575"/>
          </a:xfrm>
          <a:prstGeom prst="rect">
            <a:avLst/>
          </a:prstGeom>
        </p:spPr>
        <p:txBody>
          <a:bodyPr anchor="t" rtlCol="false" tIns="0" lIns="0" bIns="0" rIns="0">
            <a:spAutoFit/>
          </a:bodyPr>
          <a:lstStyle/>
          <a:p>
            <a:pPr algn="l">
              <a:lnSpc>
                <a:spcPts val="2595"/>
              </a:lnSpc>
            </a:pPr>
            <a:r>
              <a:rPr lang="en-US" sz="2359">
                <a:solidFill>
                  <a:srgbClr val="FFFFFF"/>
                </a:solidFill>
                <a:latin typeface="Public Sans"/>
                <a:ea typeface="Public Sans"/>
                <a:cs typeface="Public Sans"/>
                <a:sym typeface="Public Sans"/>
              </a:rPr>
              <a:t>Mở rộng thêm các chức năng cho giao diện</a:t>
            </a:r>
          </a:p>
        </p:txBody>
      </p:sp>
      <p:sp>
        <p:nvSpPr>
          <p:cNvPr name="TextBox 117" id="117"/>
          <p:cNvSpPr txBox="true"/>
          <p:nvPr/>
        </p:nvSpPr>
        <p:spPr>
          <a:xfrm rot="-12288">
            <a:off x="1460973" y="20252181"/>
            <a:ext cx="3866617" cy="958268"/>
          </a:xfrm>
          <a:prstGeom prst="rect">
            <a:avLst/>
          </a:prstGeom>
        </p:spPr>
        <p:txBody>
          <a:bodyPr anchor="t" rtlCol="false" tIns="0" lIns="0" bIns="0" rIns="0">
            <a:spAutoFit/>
          </a:bodyPr>
          <a:lstStyle/>
          <a:p>
            <a:pPr algn="l">
              <a:lnSpc>
                <a:spcPts val="2491"/>
              </a:lnSpc>
            </a:pPr>
            <a:r>
              <a:rPr lang="en-US" sz="2264">
                <a:solidFill>
                  <a:srgbClr val="FFFFFF"/>
                </a:solidFill>
                <a:latin typeface="Public Sans"/>
                <a:ea typeface="Public Sans"/>
                <a:cs typeface="Public Sans"/>
                <a:sym typeface="Public Sans"/>
              </a:rPr>
              <a:t>Mở rộng khả năng tra cứu và tìm kiếm được nhiều nguồn dịch vụ </a:t>
            </a:r>
          </a:p>
        </p:txBody>
      </p:sp>
      <p:sp>
        <p:nvSpPr>
          <p:cNvPr name="TextBox 118" id="118"/>
          <p:cNvSpPr txBox="true"/>
          <p:nvPr/>
        </p:nvSpPr>
        <p:spPr>
          <a:xfrm rot="0">
            <a:off x="2654768" y="18443683"/>
            <a:ext cx="3347405" cy="930760"/>
          </a:xfrm>
          <a:prstGeom prst="rect">
            <a:avLst/>
          </a:prstGeom>
        </p:spPr>
        <p:txBody>
          <a:bodyPr anchor="t" rtlCol="false" tIns="0" lIns="0" bIns="0" rIns="0">
            <a:spAutoFit/>
          </a:bodyPr>
          <a:lstStyle/>
          <a:p>
            <a:pPr algn="l">
              <a:lnSpc>
                <a:spcPts val="2456"/>
              </a:lnSpc>
            </a:pPr>
            <a:r>
              <a:rPr lang="en-US" sz="2232">
                <a:solidFill>
                  <a:srgbClr val="FFFFFF"/>
                </a:solidFill>
                <a:latin typeface="Public Sans"/>
                <a:ea typeface="Public Sans"/>
                <a:cs typeface="Public Sans"/>
                <a:sym typeface="Public Sans"/>
              </a:rPr>
              <a:t>Thiết kế giao diện gàn gũi thân thiện vời người dùng và dễ sử dụng </a:t>
            </a:r>
          </a:p>
        </p:txBody>
      </p:sp>
      <p:sp>
        <p:nvSpPr>
          <p:cNvPr name="TextBox 119" id="119"/>
          <p:cNvSpPr txBox="true"/>
          <p:nvPr/>
        </p:nvSpPr>
        <p:spPr>
          <a:xfrm rot="0">
            <a:off x="-175540" y="17728119"/>
            <a:ext cx="2107159" cy="314241"/>
          </a:xfrm>
          <a:prstGeom prst="rect">
            <a:avLst/>
          </a:prstGeom>
        </p:spPr>
        <p:txBody>
          <a:bodyPr anchor="t" rtlCol="false" tIns="0" lIns="0" bIns="0" rIns="0">
            <a:spAutoFit/>
          </a:bodyPr>
          <a:lstStyle/>
          <a:p>
            <a:pPr algn="ctr">
              <a:lnSpc>
                <a:spcPts val="2467"/>
              </a:lnSpc>
            </a:pPr>
            <a:r>
              <a:rPr lang="en-US" sz="2243">
                <a:solidFill>
                  <a:srgbClr val="FFFFFF"/>
                </a:solidFill>
                <a:latin typeface="Arsenal"/>
                <a:ea typeface="Arsenal"/>
                <a:cs typeface="Arsenal"/>
                <a:sym typeface="Arsenal"/>
              </a:rPr>
              <a:t>Kết luận</a:t>
            </a:r>
          </a:p>
        </p:txBody>
      </p:sp>
      <p:sp>
        <p:nvSpPr>
          <p:cNvPr name="TextBox 120" id="120"/>
          <p:cNvSpPr txBox="true"/>
          <p:nvPr/>
        </p:nvSpPr>
        <p:spPr>
          <a:xfrm rot="0">
            <a:off x="789234" y="10746086"/>
            <a:ext cx="2391126" cy="368330"/>
          </a:xfrm>
          <a:prstGeom prst="rect">
            <a:avLst/>
          </a:prstGeom>
        </p:spPr>
        <p:txBody>
          <a:bodyPr anchor="t" rtlCol="false" tIns="0" lIns="0" bIns="0" rIns="0">
            <a:spAutoFit/>
          </a:bodyPr>
          <a:lstStyle/>
          <a:p>
            <a:pPr algn="l">
              <a:lnSpc>
                <a:spcPts val="3064"/>
              </a:lnSpc>
            </a:pPr>
            <a:r>
              <a:rPr lang="en-US" b="true" sz="2220" spc="-108">
                <a:solidFill>
                  <a:srgbClr val="FFFFFF"/>
                </a:solidFill>
                <a:latin typeface="TT Drugs Bold"/>
                <a:ea typeface="TT Drugs Bold"/>
                <a:cs typeface="TT Drugs Bold"/>
                <a:sym typeface="TT Drugs Bold"/>
              </a:rPr>
              <a:t>GIỚI THIỆU</a:t>
            </a:r>
          </a:p>
        </p:txBody>
      </p:sp>
      <p:sp>
        <p:nvSpPr>
          <p:cNvPr name="TextBox 121" id="121"/>
          <p:cNvSpPr txBox="true"/>
          <p:nvPr/>
        </p:nvSpPr>
        <p:spPr>
          <a:xfrm rot="0">
            <a:off x="5664088" y="11755079"/>
            <a:ext cx="2607573" cy="749330"/>
          </a:xfrm>
          <a:prstGeom prst="rect">
            <a:avLst/>
          </a:prstGeom>
        </p:spPr>
        <p:txBody>
          <a:bodyPr anchor="t" rtlCol="false" tIns="0" lIns="0" bIns="0" rIns="0">
            <a:spAutoFit/>
          </a:bodyPr>
          <a:lstStyle/>
          <a:p>
            <a:pPr algn="l">
              <a:lnSpc>
                <a:spcPts val="3064"/>
              </a:lnSpc>
            </a:pPr>
            <a:r>
              <a:rPr lang="en-US" b="true" sz="2220" spc="-108">
                <a:solidFill>
                  <a:srgbClr val="FFFFFF"/>
                </a:solidFill>
                <a:latin typeface="TT Drugs Bold"/>
                <a:ea typeface="TT Drugs Bold"/>
                <a:cs typeface="TT Drugs Bold"/>
                <a:sym typeface="TT Drugs Bold"/>
              </a:rPr>
              <a:t>TỔNG</a:t>
            </a:r>
            <a:r>
              <a:rPr lang="en-US" sz="2220" spc="-108" b="true">
                <a:solidFill>
                  <a:srgbClr val="FFFFFF"/>
                </a:solidFill>
                <a:latin typeface="TT Drugs Bold"/>
                <a:ea typeface="TT Drugs Bold"/>
                <a:cs typeface="TT Drugs Bold"/>
                <a:sym typeface="TT Drugs Bold"/>
              </a:rPr>
              <a:t> quan về lý thuyết</a:t>
            </a:r>
          </a:p>
        </p:txBody>
      </p:sp>
      <p:sp>
        <p:nvSpPr>
          <p:cNvPr name="TextBox 122" id="122"/>
          <p:cNvSpPr txBox="true"/>
          <p:nvPr/>
        </p:nvSpPr>
        <p:spPr>
          <a:xfrm rot="0">
            <a:off x="6002173" y="14089681"/>
            <a:ext cx="2607573" cy="1130330"/>
          </a:xfrm>
          <a:prstGeom prst="rect">
            <a:avLst/>
          </a:prstGeom>
        </p:spPr>
        <p:txBody>
          <a:bodyPr anchor="t" rtlCol="false" tIns="0" lIns="0" bIns="0" rIns="0">
            <a:spAutoFit/>
          </a:bodyPr>
          <a:lstStyle/>
          <a:p>
            <a:pPr algn="l">
              <a:lnSpc>
                <a:spcPts val="3064"/>
              </a:lnSpc>
            </a:pPr>
            <a:r>
              <a:rPr lang="en-US" b="true" sz="2220" spc="-108">
                <a:solidFill>
                  <a:srgbClr val="FFFFFF"/>
                </a:solidFill>
                <a:latin typeface="TT Drugs Bold"/>
                <a:ea typeface="TT Drugs Bold"/>
                <a:cs typeface="TT Drugs Bold"/>
                <a:sym typeface="TT Drugs Bold"/>
              </a:rPr>
              <a:t>KẾT LUẬN VÀ HƯỚNG PHÁT TRIỂN</a:t>
            </a:r>
          </a:p>
        </p:txBody>
      </p:sp>
      <p:sp>
        <p:nvSpPr>
          <p:cNvPr name="TextBox 123" id="123"/>
          <p:cNvSpPr txBox="true"/>
          <p:nvPr/>
        </p:nvSpPr>
        <p:spPr>
          <a:xfrm rot="0">
            <a:off x="9105967" y="16567404"/>
            <a:ext cx="3768652" cy="511968"/>
          </a:xfrm>
          <a:prstGeom prst="rect">
            <a:avLst/>
          </a:prstGeom>
        </p:spPr>
        <p:txBody>
          <a:bodyPr anchor="t" rtlCol="false" tIns="0" lIns="0" bIns="0" rIns="0">
            <a:spAutoFit/>
          </a:bodyPr>
          <a:lstStyle/>
          <a:p>
            <a:pPr algn="l">
              <a:lnSpc>
                <a:spcPts val="4168"/>
              </a:lnSpc>
            </a:pPr>
            <a:r>
              <a:rPr lang="en-US" b="true" sz="3020" spc="-148">
                <a:solidFill>
                  <a:srgbClr val="FFFFFF"/>
                </a:solidFill>
                <a:latin typeface="TT Drugs Bold"/>
                <a:ea typeface="TT Drugs Bold"/>
                <a:cs typeface="TT Drugs Bold"/>
                <a:sym typeface="TT Drugs Bold"/>
              </a:rPr>
              <a:t>KẾT QUẢ ĐẠT ĐƯỢC</a:t>
            </a:r>
          </a:p>
        </p:txBody>
      </p:sp>
      <p:grpSp>
        <p:nvGrpSpPr>
          <p:cNvPr name="Group 124" id="124"/>
          <p:cNvGrpSpPr/>
          <p:nvPr/>
        </p:nvGrpSpPr>
        <p:grpSpPr>
          <a:xfrm rot="0">
            <a:off x="214368" y="6530093"/>
            <a:ext cx="7679864" cy="2671700"/>
            <a:chOff x="0" y="0"/>
            <a:chExt cx="2276817" cy="792067"/>
          </a:xfrm>
        </p:grpSpPr>
        <p:sp>
          <p:nvSpPr>
            <p:cNvPr name="Freeform 125" id="125"/>
            <p:cNvSpPr/>
            <p:nvPr/>
          </p:nvSpPr>
          <p:spPr>
            <a:xfrm flipH="false" flipV="false" rot="0">
              <a:off x="0" y="0"/>
              <a:ext cx="2276817" cy="792067"/>
            </a:xfrm>
            <a:custGeom>
              <a:avLst/>
              <a:gdLst/>
              <a:ahLst/>
              <a:cxnLst/>
              <a:rect r="r" b="b" t="t" l="l"/>
              <a:pathLst>
                <a:path h="792067" w="2276817">
                  <a:moveTo>
                    <a:pt x="2073617" y="0"/>
                  </a:moveTo>
                  <a:cubicBezTo>
                    <a:pt x="2185841" y="0"/>
                    <a:pt x="2276817" y="177310"/>
                    <a:pt x="2276817" y="396034"/>
                  </a:cubicBezTo>
                  <a:cubicBezTo>
                    <a:pt x="2276817" y="614757"/>
                    <a:pt x="2185841" y="792067"/>
                    <a:pt x="2073617" y="792067"/>
                  </a:cubicBezTo>
                  <a:lnTo>
                    <a:pt x="203200" y="792067"/>
                  </a:lnTo>
                  <a:cubicBezTo>
                    <a:pt x="90976" y="792067"/>
                    <a:pt x="0" y="614757"/>
                    <a:pt x="0" y="396034"/>
                  </a:cubicBezTo>
                  <a:cubicBezTo>
                    <a:pt x="0" y="177310"/>
                    <a:pt x="90976" y="0"/>
                    <a:pt x="203200" y="0"/>
                  </a:cubicBezTo>
                  <a:close/>
                </a:path>
              </a:pathLst>
            </a:custGeom>
            <a:solidFill>
              <a:srgbClr val="F8F1E2"/>
            </a:solidFill>
          </p:spPr>
        </p:sp>
        <p:sp>
          <p:nvSpPr>
            <p:cNvPr name="TextBox 126" id="126"/>
            <p:cNvSpPr txBox="true"/>
            <p:nvPr/>
          </p:nvSpPr>
          <p:spPr>
            <a:xfrm>
              <a:off x="0" y="-66675"/>
              <a:ext cx="2276817" cy="858742"/>
            </a:xfrm>
            <a:prstGeom prst="rect">
              <a:avLst/>
            </a:prstGeom>
          </p:spPr>
          <p:txBody>
            <a:bodyPr anchor="ctr" rtlCol="false" tIns="50800" lIns="50800" bIns="50800" rIns="50800"/>
            <a:lstStyle/>
            <a:p>
              <a:pPr algn="ctr">
                <a:lnSpc>
                  <a:spcPts val="4619"/>
                </a:lnSpc>
              </a:pPr>
            </a:p>
          </p:txBody>
        </p:sp>
      </p:grpSp>
      <p:grpSp>
        <p:nvGrpSpPr>
          <p:cNvPr name="Group 127" id="127"/>
          <p:cNvGrpSpPr/>
          <p:nvPr/>
        </p:nvGrpSpPr>
        <p:grpSpPr>
          <a:xfrm rot="0">
            <a:off x="1716438" y="5949522"/>
            <a:ext cx="4595953" cy="871020"/>
            <a:chOff x="0" y="0"/>
            <a:chExt cx="812800" cy="154041"/>
          </a:xfrm>
        </p:grpSpPr>
        <p:sp>
          <p:nvSpPr>
            <p:cNvPr name="Freeform 128" id="128"/>
            <p:cNvSpPr/>
            <p:nvPr/>
          </p:nvSpPr>
          <p:spPr>
            <a:xfrm flipH="false" flipV="false" rot="0">
              <a:off x="0" y="0"/>
              <a:ext cx="812800" cy="154041"/>
            </a:xfrm>
            <a:custGeom>
              <a:avLst/>
              <a:gdLst/>
              <a:ahLst/>
              <a:cxnLst/>
              <a:rect r="r" b="b" t="t" l="l"/>
              <a:pathLst>
                <a:path h="154041" w="812800">
                  <a:moveTo>
                    <a:pt x="77021" y="0"/>
                  </a:moveTo>
                  <a:lnTo>
                    <a:pt x="735779" y="0"/>
                  </a:lnTo>
                  <a:cubicBezTo>
                    <a:pt x="778317" y="0"/>
                    <a:pt x="812800" y="34483"/>
                    <a:pt x="812800" y="77021"/>
                  </a:cubicBezTo>
                  <a:lnTo>
                    <a:pt x="812800" y="77021"/>
                  </a:lnTo>
                  <a:cubicBezTo>
                    <a:pt x="812800" y="119558"/>
                    <a:pt x="778317" y="154041"/>
                    <a:pt x="735779" y="154041"/>
                  </a:cubicBezTo>
                  <a:lnTo>
                    <a:pt x="77021" y="154041"/>
                  </a:lnTo>
                  <a:cubicBezTo>
                    <a:pt x="34483" y="154041"/>
                    <a:pt x="0" y="119558"/>
                    <a:pt x="0" y="77021"/>
                  </a:cubicBezTo>
                  <a:lnTo>
                    <a:pt x="0" y="77021"/>
                  </a:lnTo>
                  <a:cubicBezTo>
                    <a:pt x="0" y="34483"/>
                    <a:pt x="34483" y="0"/>
                    <a:pt x="77021" y="0"/>
                  </a:cubicBezTo>
                  <a:close/>
                </a:path>
              </a:pathLst>
            </a:custGeom>
            <a:solidFill>
              <a:srgbClr val="F39944"/>
            </a:solidFill>
          </p:spPr>
        </p:sp>
        <p:sp>
          <p:nvSpPr>
            <p:cNvPr name="TextBox 129" id="129"/>
            <p:cNvSpPr txBox="true"/>
            <p:nvPr/>
          </p:nvSpPr>
          <p:spPr>
            <a:xfrm>
              <a:off x="0" y="-57150"/>
              <a:ext cx="812800" cy="211191"/>
            </a:xfrm>
            <a:prstGeom prst="rect">
              <a:avLst/>
            </a:prstGeom>
          </p:spPr>
          <p:txBody>
            <a:bodyPr anchor="ctr" rtlCol="false" tIns="36345" lIns="36345" bIns="36345" rIns="36345"/>
            <a:lstStyle/>
            <a:p>
              <a:pPr algn="ctr">
                <a:lnSpc>
                  <a:spcPts val="3175"/>
                </a:lnSpc>
              </a:pPr>
              <a:r>
                <a:rPr lang="en-US" b="true" sz="2317">
                  <a:solidFill>
                    <a:srgbClr val="FFFFFF"/>
                  </a:solidFill>
                  <a:latin typeface="Arimo Bold"/>
                  <a:ea typeface="Arimo Bold"/>
                  <a:cs typeface="Arimo Bold"/>
                  <a:sym typeface="Arimo Bold"/>
                </a:rPr>
                <a:t>GIỚI THIỆU</a:t>
              </a:r>
            </a:p>
          </p:txBody>
        </p:sp>
      </p:grpSp>
      <p:sp>
        <p:nvSpPr>
          <p:cNvPr name="TextBox 130" id="130"/>
          <p:cNvSpPr txBox="true"/>
          <p:nvPr/>
        </p:nvSpPr>
        <p:spPr>
          <a:xfrm rot="0">
            <a:off x="635866" y="7028698"/>
            <a:ext cx="6988673" cy="1626866"/>
          </a:xfrm>
          <a:prstGeom prst="rect">
            <a:avLst/>
          </a:prstGeom>
        </p:spPr>
        <p:txBody>
          <a:bodyPr anchor="t" rtlCol="false" tIns="0" lIns="0" bIns="0" rIns="0">
            <a:spAutoFit/>
          </a:bodyPr>
          <a:lstStyle/>
          <a:p>
            <a:pPr algn="just">
              <a:lnSpc>
                <a:spcPts val="3255"/>
              </a:lnSpc>
            </a:pPr>
            <a:r>
              <a:rPr lang="en-US" sz="2325" spc="148">
                <a:solidFill>
                  <a:srgbClr val="000001"/>
                </a:solidFill>
                <a:latin typeface="Arsenal"/>
                <a:ea typeface="Arsenal"/>
                <a:cs typeface="Arsenal"/>
                <a:sym typeface="Arsenal"/>
              </a:rPr>
              <a:t>"Xây dựng website đặt dịch vụ sửa chữa nhà cửa" nhằm tạo ra một nền tảng trung gian kết nối hiệu quả giữa khách hàng và đội ngũ thợ sửa chữa chuyên nghiệp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DAF59huXeWQ</dc:identifier>
  <dcterms:modified xsi:type="dcterms:W3CDTF">2011-08-01T06:04:30Z</dcterms:modified>
  <cp:revision>1</cp:revision>
  <dc:title>ĐẠI HỌC TRÀ VINH</dc:title>
</cp:coreProperties>
</file>