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68" r:id="rId5"/>
    <p:sldId id="270" r:id="rId6"/>
    <p:sldId id="267" r:id="rId7"/>
    <p:sldId id="261" r:id="rId8"/>
    <p:sldId id="266" r:id="rId9"/>
    <p:sldId id="275" r:id="rId10"/>
    <p:sldId id="26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BC2"/>
    <a:srgbClr val="1F75D3"/>
    <a:srgbClr val="019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D2B606-A1FB-4609-B02E-9B68AF4A08E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4B8EBD-A1EE-4F91-9E66-72A598901C9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vi-VN" b="1"/>
            <a:t>Các yếu tố quan trọng trong thiết kế website dịch vụ:</a:t>
          </a:r>
          <a:endParaRPr lang="en-US"/>
        </a:p>
      </dgm:t>
    </dgm:pt>
    <dgm:pt modelId="{70271165-4124-496D-BECB-BD73AD113019}" type="parTrans" cxnId="{E9CBAB78-222C-4E6A-8EE9-15C1AEF6E451}">
      <dgm:prSet/>
      <dgm:spPr/>
      <dgm:t>
        <a:bodyPr/>
        <a:lstStyle/>
        <a:p>
          <a:endParaRPr lang="en-US"/>
        </a:p>
      </dgm:t>
    </dgm:pt>
    <dgm:pt modelId="{EA688E21-8D44-4073-AAD7-D2EC3747F674}" type="sibTrans" cxnId="{E9CBAB78-222C-4E6A-8EE9-15C1AEF6E451}">
      <dgm:prSet/>
      <dgm:spPr/>
      <dgm:t>
        <a:bodyPr/>
        <a:lstStyle/>
        <a:p>
          <a:endParaRPr lang="en-US"/>
        </a:p>
      </dgm:t>
    </dgm:pt>
    <dgm:pt modelId="{1043DE99-56A4-4F52-8DE9-4C58350314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Trải nghiệm người dùng: là một yếu tố quan trọng quyết định sự thành công của một website bán hàng, ảnh hưởng trực tiếp đến cảm nhận và hành vi của người dùng.</a:t>
          </a:r>
        </a:p>
      </dgm:t>
    </dgm:pt>
    <dgm:pt modelId="{E9EF081E-6B60-4786-8B28-A182635BCEB3}" type="parTrans" cxnId="{DE55C9C7-6ED5-40DC-8F2C-E8A0D6018E7A}">
      <dgm:prSet/>
      <dgm:spPr/>
      <dgm:t>
        <a:bodyPr/>
        <a:lstStyle/>
        <a:p>
          <a:endParaRPr lang="en-US"/>
        </a:p>
      </dgm:t>
    </dgm:pt>
    <dgm:pt modelId="{6557AB31-6CF9-42B3-8536-94EA214A697B}" type="sibTrans" cxnId="{DE55C9C7-6ED5-40DC-8F2C-E8A0D6018E7A}">
      <dgm:prSet/>
      <dgm:spPr/>
      <dgm:t>
        <a:bodyPr/>
        <a:lstStyle/>
        <a:p>
          <a:endParaRPr lang="en-US"/>
        </a:p>
      </dgm:t>
    </dgm:pt>
    <dgm:pt modelId="{39B13504-42D1-4D6E-BC42-82C4C1F236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vi-VN" b="1"/>
            <a:t>Công nghệ sử dụng</a:t>
          </a:r>
          <a:endParaRPr lang="en-US"/>
        </a:p>
      </dgm:t>
    </dgm:pt>
    <dgm:pt modelId="{5E78F20F-D43B-4CE0-85A3-C588E5758042}" type="parTrans" cxnId="{328AA4D1-7190-42B7-B5B2-F71A1EEF3082}">
      <dgm:prSet/>
      <dgm:spPr/>
      <dgm:t>
        <a:bodyPr/>
        <a:lstStyle/>
        <a:p>
          <a:endParaRPr lang="en-US"/>
        </a:p>
      </dgm:t>
    </dgm:pt>
    <dgm:pt modelId="{85C09B56-534B-4C19-BAEE-4B61514A6A8D}" type="sibTrans" cxnId="{328AA4D1-7190-42B7-B5B2-F71A1EEF3082}">
      <dgm:prSet/>
      <dgm:spPr/>
      <dgm:t>
        <a:bodyPr/>
        <a:lstStyle/>
        <a:p>
          <a:endParaRPr lang="en-US"/>
        </a:p>
      </dgm:t>
    </dgm:pt>
    <dgm:pt modelId="{448EC17E-38CA-42F8-AB93-795AC67CDD4C}">
      <dgm:prSet/>
      <dgm:spPr/>
      <dgm:t>
        <a:bodyPr/>
        <a:lstStyle/>
        <a:p>
          <a:pPr>
            <a:lnSpc>
              <a:spcPct val="100000"/>
            </a:lnSpc>
          </a:pPr>
          <a:r>
            <a:rPr lang="vi-VN"/>
            <a:t>PHP </a:t>
          </a:r>
          <a:r>
            <a:rPr lang="en-US"/>
            <a:t>(Hypertext Preprocessor) </a:t>
          </a:r>
        </a:p>
      </dgm:t>
    </dgm:pt>
    <dgm:pt modelId="{286E9993-79C8-4EA6-BCD5-2E95618DCF8D}" type="parTrans" cxnId="{A72DB987-325A-4FCA-B5A3-AB9418FF083F}">
      <dgm:prSet/>
      <dgm:spPr/>
      <dgm:t>
        <a:bodyPr/>
        <a:lstStyle/>
        <a:p>
          <a:endParaRPr lang="en-US"/>
        </a:p>
      </dgm:t>
    </dgm:pt>
    <dgm:pt modelId="{74B374D4-F162-491D-A42C-3299C34CFADC}" type="sibTrans" cxnId="{A72DB987-325A-4FCA-B5A3-AB9418FF083F}">
      <dgm:prSet/>
      <dgm:spPr/>
      <dgm:t>
        <a:bodyPr/>
        <a:lstStyle/>
        <a:p>
          <a:endParaRPr lang="en-US"/>
        </a:p>
      </dgm:t>
    </dgm:pt>
    <dgm:pt modelId="{EAEF094C-23A4-480B-B698-B06D8ACE7896}">
      <dgm:prSet/>
      <dgm:spPr/>
      <dgm:t>
        <a:bodyPr/>
        <a:lstStyle/>
        <a:p>
          <a:pPr>
            <a:lnSpc>
              <a:spcPct val="100000"/>
            </a:lnSpc>
          </a:pPr>
          <a:r>
            <a:rPr lang="vi-VN"/>
            <a:t>MySQL	</a:t>
          </a:r>
          <a:r>
            <a:rPr lang="en-US"/>
            <a:t>.</a:t>
          </a:r>
        </a:p>
      </dgm:t>
    </dgm:pt>
    <dgm:pt modelId="{1569243C-8F8B-4157-B09E-7BEBB928D340}" type="parTrans" cxnId="{A708218E-E271-4936-B545-9E08EF9BDD72}">
      <dgm:prSet/>
      <dgm:spPr/>
      <dgm:t>
        <a:bodyPr/>
        <a:lstStyle/>
        <a:p>
          <a:endParaRPr lang="en-US"/>
        </a:p>
      </dgm:t>
    </dgm:pt>
    <dgm:pt modelId="{58C7272E-6904-4F3D-A563-D20FE4BB2816}" type="sibTrans" cxnId="{A708218E-E271-4936-B545-9E08EF9BDD72}">
      <dgm:prSet/>
      <dgm:spPr/>
      <dgm:t>
        <a:bodyPr/>
        <a:lstStyle/>
        <a:p>
          <a:endParaRPr lang="en-US"/>
        </a:p>
      </dgm:t>
    </dgm:pt>
    <dgm:pt modelId="{830807BD-A6ED-4BEC-B2D1-0895F851260E}" type="pres">
      <dgm:prSet presAssocID="{63D2B606-A1FB-4609-B02E-9B68AF4A08E5}" presName="root" presStyleCnt="0">
        <dgm:presLayoutVars>
          <dgm:dir/>
          <dgm:resizeHandles val="exact"/>
        </dgm:presLayoutVars>
      </dgm:prSet>
      <dgm:spPr/>
    </dgm:pt>
    <dgm:pt modelId="{405B0C66-CB27-454C-B85D-6C090E89714A}" type="pres">
      <dgm:prSet presAssocID="{2A4B8EBD-A1EE-4F91-9E66-72A598901C97}" presName="compNode" presStyleCnt="0"/>
      <dgm:spPr/>
    </dgm:pt>
    <dgm:pt modelId="{8ED11598-1498-485D-B334-C77927F6A3BE}" type="pres">
      <dgm:prSet presAssocID="{2A4B8EBD-A1EE-4F91-9E66-72A598901C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5A325DD-2C58-4091-9303-01F4007091E7}" type="pres">
      <dgm:prSet presAssocID="{2A4B8EBD-A1EE-4F91-9E66-72A598901C97}" presName="iconSpace" presStyleCnt="0"/>
      <dgm:spPr/>
    </dgm:pt>
    <dgm:pt modelId="{96E886D7-080D-4762-9A56-BDD8E5900F7D}" type="pres">
      <dgm:prSet presAssocID="{2A4B8EBD-A1EE-4F91-9E66-72A598901C97}" presName="parTx" presStyleLbl="revTx" presStyleIdx="0" presStyleCnt="4">
        <dgm:presLayoutVars>
          <dgm:chMax val="0"/>
          <dgm:chPref val="0"/>
        </dgm:presLayoutVars>
      </dgm:prSet>
      <dgm:spPr/>
    </dgm:pt>
    <dgm:pt modelId="{1910138C-235C-4C8D-99D7-1CC7B7ECF231}" type="pres">
      <dgm:prSet presAssocID="{2A4B8EBD-A1EE-4F91-9E66-72A598901C97}" presName="txSpace" presStyleCnt="0"/>
      <dgm:spPr/>
    </dgm:pt>
    <dgm:pt modelId="{27ED2AEB-75C5-4EAA-8724-D10B8332B0F9}" type="pres">
      <dgm:prSet presAssocID="{2A4B8EBD-A1EE-4F91-9E66-72A598901C97}" presName="desTx" presStyleLbl="revTx" presStyleIdx="1" presStyleCnt="4">
        <dgm:presLayoutVars/>
      </dgm:prSet>
      <dgm:spPr/>
    </dgm:pt>
    <dgm:pt modelId="{1B6A3A11-D352-4522-807B-68840D2478E4}" type="pres">
      <dgm:prSet presAssocID="{EA688E21-8D44-4073-AAD7-D2EC3747F674}" presName="sibTrans" presStyleCnt="0"/>
      <dgm:spPr/>
    </dgm:pt>
    <dgm:pt modelId="{8DDEB7FE-50DF-4795-BB90-DCC16BA27D62}" type="pres">
      <dgm:prSet presAssocID="{39B13504-42D1-4D6E-BC42-82C4C1F2365E}" presName="compNode" presStyleCnt="0"/>
      <dgm:spPr/>
    </dgm:pt>
    <dgm:pt modelId="{0AFC39F0-0DDB-4C91-8E42-ADE08B29E4B6}" type="pres">
      <dgm:prSet presAssocID="{39B13504-42D1-4D6E-BC42-82C4C1F236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84AE775-2194-46D2-8814-694A5243F3BA}" type="pres">
      <dgm:prSet presAssocID="{39B13504-42D1-4D6E-BC42-82C4C1F2365E}" presName="iconSpace" presStyleCnt="0"/>
      <dgm:spPr/>
    </dgm:pt>
    <dgm:pt modelId="{85F621A5-D59A-40F1-A151-7B1D4588B326}" type="pres">
      <dgm:prSet presAssocID="{39B13504-42D1-4D6E-BC42-82C4C1F2365E}" presName="parTx" presStyleLbl="revTx" presStyleIdx="2" presStyleCnt="4">
        <dgm:presLayoutVars>
          <dgm:chMax val="0"/>
          <dgm:chPref val="0"/>
        </dgm:presLayoutVars>
      </dgm:prSet>
      <dgm:spPr/>
    </dgm:pt>
    <dgm:pt modelId="{B6660A8F-9AD2-479C-9096-3862EA76B655}" type="pres">
      <dgm:prSet presAssocID="{39B13504-42D1-4D6E-BC42-82C4C1F2365E}" presName="txSpace" presStyleCnt="0"/>
      <dgm:spPr/>
    </dgm:pt>
    <dgm:pt modelId="{4FC2EBD0-EFA8-4AF9-96E5-5B378F030C29}" type="pres">
      <dgm:prSet presAssocID="{39B13504-42D1-4D6E-BC42-82C4C1F2365E}" presName="desTx" presStyleLbl="revTx" presStyleIdx="3" presStyleCnt="4">
        <dgm:presLayoutVars/>
      </dgm:prSet>
      <dgm:spPr/>
    </dgm:pt>
  </dgm:ptLst>
  <dgm:cxnLst>
    <dgm:cxn modelId="{E9CBAB78-222C-4E6A-8EE9-15C1AEF6E451}" srcId="{63D2B606-A1FB-4609-B02E-9B68AF4A08E5}" destId="{2A4B8EBD-A1EE-4F91-9E66-72A598901C97}" srcOrd="0" destOrd="0" parTransId="{70271165-4124-496D-BECB-BD73AD113019}" sibTransId="{EA688E21-8D44-4073-AAD7-D2EC3747F674}"/>
    <dgm:cxn modelId="{CA1C1D7A-F40F-4291-8EBC-ADA7E061C3E9}" type="presOf" srcId="{2A4B8EBD-A1EE-4F91-9E66-72A598901C97}" destId="{96E886D7-080D-4762-9A56-BDD8E5900F7D}" srcOrd="0" destOrd="0" presId="urn:microsoft.com/office/officeart/2018/2/layout/IconLabelDescriptionList"/>
    <dgm:cxn modelId="{A72DB987-325A-4FCA-B5A3-AB9418FF083F}" srcId="{39B13504-42D1-4D6E-BC42-82C4C1F2365E}" destId="{448EC17E-38CA-42F8-AB93-795AC67CDD4C}" srcOrd="0" destOrd="0" parTransId="{286E9993-79C8-4EA6-BCD5-2E95618DCF8D}" sibTransId="{74B374D4-F162-491D-A42C-3299C34CFADC}"/>
    <dgm:cxn modelId="{A708218E-E271-4936-B545-9E08EF9BDD72}" srcId="{39B13504-42D1-4D6E-BC42-82C4C1F2365E}" destId="{EAEF094C-23A4-480B-B698-B06D8ACE7896}" srcOrd="1" destOrd="0" parTransId="{1569243C-8F8B-4157-B09E-7BEBB928D340}" sibTransId="{58C7272E-6904-4F3D-A563-D20FE4BB2816}"/>
    <dgm:cxn modelId="{DD42AC99-6A9C-4FDE-8991-B7C00489F45F}" type="presOf" srcId="{1043DE99-56A4-4F52-8DE9-4C583503145B}" destId="{27ED2AEB-75C5-4EAA-8724-D10B8332B0F9}" srcOrd="0" destOrd="0" presId="urn:microsoft.com/office/officeart/2018/2/layout/IconLabelDescriptionList"/>
    <dgm:cxn modelId="{8517C89B-7849-4301-8AA4-8D8FB5C891D9}" type="presOf" srcId="{EAEF094C-23A4-480B-B698-B06D8ACE7896}" destId="{4FC2EBD0-EFA8-4AF9-96E5-5B378F030C29}" srcOrd="0" destOrd="1" presId="urn:microsoft.com/office/officeart/2018/2/layout/IconLabelDescriptionList"/>
    <dgm:cxn modelId="{86C51BAA-751E-4959-9F66-174E45167057}" type="presOf" srcId="{39B13504-42D1-4D6E-BC42-82C4C1F2365E}" destId="{85F621A5-D59A-40F1-A151-7B1D4588B326}" srcOrd="0" destOrd="0" presId="urn:microsoft.com/office/officeart/2018/2/layout/IconLabelDescriptionList"/>
    <dgm:cxn modelId="{E7B070B2-1F39-4727-B38E-081C77CDE398}" type="presOf" srcId="{448EC17E-38CA-42F8-AB93-795AC67CDD4C}" destId="{4FC2EBD0-EFA8-4AF9-96E5-5B378F030C29}" srcOrd="0" destOrd="0" presId="urn:microsoft.com/office/officeart/2018/2/layout/IconLabelDescriptionList"/>
    <dgm:cxn modelId="{DE55C9C7-6ED5-40DC-8F2C-E8A0D6018E7A}" srcId="{2A4B8EBD-A1EE-4F91-9E66-72A598901C97}" destId="{1043DE99-56A4-4F52-8DE9-4C583503145B}" srcOrd="0" destOrd="0" parTransId="{E9EF081E-6B60-4786-8B28-A182635BCEB3}" sibTransId="{6557AB31-6CF9-42B3-8536-94EA214A697B}"/>
    <dgm:cxn modelId="{328AA4D1-7190-42B7-B5B2-F71A1EEF3082}" srcId="{63D2B606-A1FB-4609-B02E-9B68AF4A08E5}" destId="{39B13504-42D1-4D6E-BC42-82C4C1F2365E}" srcOrd="1" destOrd="0" parTransId="{5E78F20F-D43B-4CE0-85A3-C588E5758042}" sibTransId="{85C09B56-534B-4C19-BAEE-4B61514A6A8D}"/>
    <dgm:cxn modelId="{28F2C9D8-A39B-4A7D-8898-1C2B675E4C70}" type="presOf" srcId="{63D2B606-A1FB-4609-B02E-9B68AF4A08E5}" destId="{830807BD-A6ED-4BEC-B2D1-0895F851260E}" srcOrd="0" destOrd="0" presId="urn:microsoft.com/office/officeart/2018/2/layout/IconLabelDescriptionList"/>
    <dgm:cxn modelId="{C0AC7032-A682-461F-A395-088D273A689B}" type="presParOf" srcId="{830807BD-A6ED-4BEC-B2D1-0895F851260E}" destId="{405B0C66-CB27-454C-B85D-6C090E89714A}" srcOrd="0" destOrd="0" presId="urn:microsoft.com/office/officeart/2018/2/layout/IconLabelDescriptionList"/>
    <dgm:cxn modelId="{F94FB36B-51D6-4609-871B-B72F9A8912EC}" type="presParOf" srcId="{405B0C66-CB27-454C-B85D-6C090E89714A}" destId="{8ED11598-1498-485D-B334-C77927F6A3BE}" srcOrd="0" destOrd="0" presId="urn:microsoft.com/office/officeart/2018/2/layout/IconLabelDescriptionList"/>
    <dgm:cxn modelId="{B9BFC57B-F2B4-4130-95D5-F6A6835BE924}" type="presParOf" srcId="{405B0C66-CB27-454C-B85D-6C090E89714A}" destId="{25A325DD-2C58-4091-9303-01F4007091E7}" srcOrd="1" destOrd="0" presId="urn:microsoft.com/office/officeart/2018/2/layout/IconLabelDescriptionList"/>
    <dgm:cxn modelId="{355E6357-B363-4A96-B852-99DB3AD3C83D}" type="presParOf" srcId="{405B0C66-CB27-454C-B85D-6C090E89714A}" destId="{96E886D7-080D-4762-9A56-BDD8E5900F7D}" srcOrd="2" destOrd="0" presId="urn:microsoft.com/office/officeart/2018/2/layout/IconLabelDescriptionList"/>
    <dgm:cxn modelId="{0861EF1F-628A-4AEC-B056-73CC92850217}" type="presParOf" srcId="{405B0C66-CB27-454C-B85D-6C090E89714A}" destId="{1910138C-235C-4C8D-99D7-1CC7B7ECF231}" srcOrd="3" destOrd="0" presId="urn:microsoft.com/office/officeart/2018/2/layout/IconLabelDescriptionList"/>
    <dgm:cxn modelId="{F2CAE293-792B-4BA7-A10D-674750F2D517}" type="presParOf" srcId="{405B0C66-CB27-454C-B85D-6C090E89714A}" destId="{27ED2AEB-75C5-4EAA-8724-D10B8332B0F9}" srcOrd="4" destOrd="0" presId="urn:microsoft.com/office/officeart/2018/2/layout/IconLabelDescriptionList"/>
    <dgm:cxn modelId="{63366A5E-2D36-4580-971F-C59780446367}" type="presParOf" srcId="{830807BD-A6ED-4BEC-B2D1-0895F851260E}" destId="{1B6A3A11-D352-4522-807B-68840D2478E4}" srcOrd="1" destOrd="0" presId="urn:microsoft.com/office/officeart/2018/2/layout/IconLabelDescriptionList"/>
    <dgm:cxn modelId="{58646764-7FEC-40A0-A39D-965A306CF428}" type="presParOf" srcId="{830807BD-A6ED-4BEC-B2D1-0895F851260E}" destId="{8DDEB7FE-50DF-4795-BB90-DCC16BA27D62}" srcOrd="2" destOrd="0" presId="urn:microsoft.com/office/officeart/2018/2/layout/IconLabelDescriptionList"/>
    <dgm:cxn modelId="{38AE98C1-9F8A-43E3-BA13-537DA15B4996}" type="presParOf" srcId="{8DDEB7FE-50DF-4795-BB90-DCC16BA27D62}" destId="{0AFC39F0-0DDB-4C91-8E42-ADE08B29E4B6}" srcOrd="0" destOrd="0" presId="urn:microsoft.com/office/officeart/2018/2/layout/IconLabelDescriptionList"/>
    <dgm:cxn modelId="{1E10BE04-6FCD-41AA-8E9C-82B87931A6FD}" type="presParOf" srcId="{8DDEB7FE-50DF-4795-BB90-DCC16BA27D62}" destId="{784AE775-2194-46D2-8814-694A5243F3BA}" srcOrd="1" destOrd="0" presId="urn:microsoft.com/office/officeart/2018/2/layout/IconLabelDescriptionList"/>
    <dgm:cxn modelId="{DF271588-4CA7-48BC-A4E6-104006066195}" type="presParOf" srcId="{8DDEB7FE-50DF-4795-BB90-DCC16BA27D62}" destId="{85F621A5-D59A-40F1-A151-7B1D4588B326}" srcOrd="2" destOrd="0" presId="urn:microsoft.com/office/officeart/2018/2/layout/IconLabelDescriptionList"/>
    <dgm:cxn modelId="{8A7B378D-2509-4206-98DC-61DE71ECC96C}" type="presParOf" srcId="{8DDEB7FE-50DF-4795-BB90-DCC16BA27D62}" destId="{B6660A8F-9AD2-479C-9096-3862EA76B655}" srcOrd="3" destOrd="0" presId="urn:microsoft.com/office/officeart/2018/2/layout/IconLabelDescriptionList"/>
    <dgm:cxn modelId="{2A237AC8-F253-4E6A-B5C2-FE55FC0418D8}" type="presParOf" srcId="{8DDEB7FE-50DF-4795-BB90-DCC16BA27D62}" destId="{4FC2EBD0-EFA8-4AF9-96E5-5B378F030C2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AD2674-5BA2-42CD-9CCE-B483698950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A8444C-6648-464F-8C11-3C253665FF1D}">
      <dgm:prSet/>
      <dgm:spPr/>
      <dgm:t>
        <a:bodyPr/>
        <a:lstStyle/>
        <a:p>
          <a:r>
            <a:rPr lang="en-US"/>
            <a:t>Tăng cường tính bảo mật cho website</a:t>
          </a:r>
        </a:p>
      </dgm:t>
    </dgm:pt>
    <dgm:pt modelId="{67A5EB57-F1AF-4F54-B584-E2755DAC9833}" type="parTrans" cxnId="{4A247EB0-F847-40DA-BBA8-C4DFABDD3AA5}">
      <dgm:prSet/>
      <dgm:spPr/>
      <dgm:t>
        <a:bodyPr/>
        <a:lstStyle/>
        <a:p>
          <a:endParaRPr lang="en-US"/>
        </a:p>
      </dgm:t>
    </dgm:pt>
    <dgm:pt modelId="{54DFE266-9927-45DD-B901-700965B0C2EA}" type="sibTrans" cxnId="{4A247EB0-F847-40DA-BBA8-C4DFABDD3AA5}">
      <dgm:prSet/>
      <dgm:spPr/>
      <dgm:t>
        <a:bodyPr/>
        <a:lstStyle/>
        <a:p>
          <a:endParaRPr lang="en-US"/>
        </a:p>
      </dgm:t>
    </dgm:pt>
    <dgm:pt modelId="{5782D6DB-7B67-48B7-BC1D-7BDC291198A2}">
      <dgm:prSet/>
      <dgm:spPr/>
      <dgm:t>
        <a:bodyPr/>
        <a:lstStyle/>
        <a:p>
          <a:r>
            <a:rPr lang="en-US"/>
            <a:t>Kết hợp với các framework frontend</a:t>
          </a:r>
        </a:p>
      </dgm:t>
    </dgm:pt>
    <dgm:pt modelId="{25B71F87-9E10-4617-98DC-219E771D9AA6}" type="parTrans" cxnId="{DA8411CA-15C8-431D-BBBE-D388658C198A}">
      <dgm:prSet/>
      <dgm:spPr/>
      <dgm:t>
        <a:bodyPr/>
        <a:lstStyle/>
        <a:p>
          <a:endParaRPr lang="en-US"/>
        </a:p>
      </dgm:t>
    </dgm:pt>
    <dgm:pt modelId="{8E7C3AA0-55A3-41A8-8D7B-28042FF6168A}" type="sibTrans" cxnId="{DA8411CA-15C8-431D-BBBE-D388658C198A}">
      <dgm:prSet/>
      <dgm:spPr/>
      <dgm:t>
        <a:bodyPr/>
        <a:lstStyle/>
        <a:p>
          <a:endParaRPr lang="en-US"/>
        </a:p>
      </dgm:t>
    </dgm:pt>
    <dgm:pt modelId="{095D6C43-500F-4159-9E89-A71884555CCF}">
      <dgm:prSet/>
      <dgm:spPr/>
      <dgm:t>
        <a:bodyPr/>
        <a:lstStyle/>
        <a:p>
          <a:r>
            <a:rPr lang="en-US"/>
            <a:t>Tích hợp tính năng gợi ý </a:t>
          </a:r>
          <a:r>
            <a:rPr lang="vi-VN"/>
            <a:t>dịch vụ</a:t>
          </a:r>
          <a:endParaRPr lang="en-US"/>
        </a:p>
      </dgm:t>
    </dgm:pt>
    <dgm:pt modelId="{088833FB-F7B6-4BBA-821A-9404398C6AF3}" type="parTrans" cxnId="{3713A9FF-9CDB-445E-8107-55A76989FC2C}">
      <dgm:prSet/>
      <dgm:spPr/>
      <dgm:t>
        <a:bodyPr/>
        <a:lstStyle/>
        <a:p>
          <a:endParaRPr lang="en-US"/>
        </a:p>
      </dgm:t>
    </dgm:pt>
    <dgm:pt modelId="{4C010CF6-B17A-4C29-8EBD-D6DE658D4303}" type="sibTrans" cxnId="{3713A9FF-9CDB-445E-8107-55A76989FC2C}">
      <dgm:prSet/>
      <dgm:spPr/>
      <dgm:t>
        <a:bodyPr/>
        <a:lstStyle/>
        <a:p>
          <a:endParaRPr lang="en-US"/>
        </a:p>
      </dgm:t>
    </dgm:pt>
    <dgm:pt modelId="{6AB05426-FAE6-43ED-9EE6-38DB5C867874}">
      <dgm:prSet/>
      <dgm:spPr/>
      <dgm:t>
        <a:bodyPr/>
        <a:lstStyle/>
        <a:p>
          <a:r>
            <a:rPr lang="en-US"/>
            <a:t>Phát triển hệ thống phân tích khách hàng</a:t>
          </a:r>
        </a:p>
      </dgm:t>
    </dgm:pt>
    <dgm:pt modelId="{149F0B0E-1F26-454A-A932-6C33FD657A67}" type="parTrans" cxnId="{8AA59F95-8CE5-472A-B4DA-2EF4AFD524E9}">
      <dgm:prSet/>
      <dgm:spPr/>
      <dgm:t>
        <a:bodyPr/>
        <a:lstStyle/>
        <a:p>
          <a:endParaRPr lang="en-US"/>
        </a:p>
      </dgm:t>
    </dgm:pt>
    <dgm:pt modelId="{B9E0F078-9B50-4AFA-B167-9CF015C4DD2F}" type="sibTrans" cxnId="{8AA59F95-8CE5-472A-B4DA-2EF4AFD524E9}">
      <dgm:prSet/>
      <dgm:spPr/>
      <dgm:t>
        <a:bodyPr/>
        <a:lstStyle/>
        <a:p>
          <a:endParaRPr lang="en-US"/>
        </a:p>
      </dgm:t>
    </dgm:pt>
    <dgm:pt modelId="{D4A9C70B-91B6-4BA7-B9A4-63C44705E493}">
      <dgm:prSet/>
      <dgm:spPr/>
      <dgm:t>
        <a:bodyPr/>
        <a:lstStyle/>
        <a:p>
          <a:r>
            <a:rPr lang="en-US"/>
            <a:t>Tối ưu hiệu suất trang web</a:t>
          </a:r>
        </a:p>
      </dgm:t>
    </dgm:pt>
    <dgm:pt modelId="{642F000A-4179-404A-9E8D-AF3F7812ED4B}" type="parTrans" cxnId="{DEDB911B-798A-40F0-9354-86A0AC6E4516}">
      <dgm:prSet/>
      <dgm:spPr/>
      <dgm:t>
        <a:bodyPr/>
        <a:lstStyle/>
        <a:p>
          <a:endParaRPr lang="en-US"/>
        </a:p>
      </dgm:t>
    </dgm:pt>
    <dgm:pt modelId="{37C6134B-DBEE-4E67-82D2-C817DBB4BD60}" type="sibTrans" cxnId="{DEDB911B-798A-40F0-9354-86A0AC6E4516}">
      <dgm:prSet/>
      <dgm:spPr/>
      <dgm:t>
        <a:bodyPr/>
        <a:lstStyle/>
        <a:p>
          <a:endParaRPr lang="en-US"/>
        </a:p>
      </dgm:t>
    </dgm:pt>
    <dgm:pt modelId="{725FB954-D230-468A-A94F-2B47ADCE98A8}" type="pres">
      <dgm:prSet presAssocID="{BFAD2674-5BA2-42CD-9CCE-B4836989505B}" presName="linear" presStyleCnt="0">
        <dgm:presLayoutVars>
          <dgm:animLvl val="lvl"/>
          <dgm:resizeHandles val="exact"/>
        </dgm:presLayoutVars>
      </dgm:prSet>
      <dgm:spPr/>
    </dgm:pt>
    <dgm:pt modelId="{36C0B656-BF7B-4690-955C-F4C0241DF061}" type="pres">
      <dgm:prSet presAssocID="{7CA8444C-6648-464F-8C11-3C253665FF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D14E5C7-E551-4D79-9278-ADF85FE1BA1F}" type="pres">
      <dgm:prSet presAssocID="{54DFE266-9927-45DD-B901-700965B0C2EA}" presName="spacer" presStyleCnt="0"/>
      <dgm:spPr/>
    </dgm:pt>
    <dgm:pt modelId="{9AAB4336-9591-4D64-B88B-8AFB051D46A8}" type="pres">
      <dgm:prSet presAssocID="{5782D6DB-7B67-48B7-BC1D-7BDC291198A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955F5A4-ABC9-4D03-956E-AC093F2C5DFA}" type="pres">
      <dgm:prSet presAssocID="{8E7C3AA0-55A3-41A8-8D7B-28042FF6168A}" presName="spacer" presStyleCnt="0"/>
      <dgm:spPr/>
    </dgm:pt>
    <dgm:pt modelId="{B98D2FEA-5ECD-48E3-BCF4-58F941D2061F}" type="pres">
      <dgm:prSet presAssocID="{095D6C43-500F-4159-9E89-A71884555CC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97ED11-A31C-4157-8BA5-23F3D0067EE4}" type="pres">
      <dgm:prSet presAssocID="{4C010CF6-B17A-4C29-8EBD-D6DE658D4303}" presName="spacer" presStyleCnt="0"/>
      <dgm:spPr/>
    </dgm:pt>
    <dgm:pt modelId="{BB81F881-B128-49BB-A605-14BAECA94898}" type="pres">
      <dgm:prSet presAssocID="{6AB05426-FAE6-43ED-9EE6-38DB5C86787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B3692FD-A184-41F8-8A46-88406FE6BDA0}" type="pres">
      <dgm:prSet presAssocID="{B9E0F078-9B50-4AFA-B167-9CF015C4DD2F}" presName="spacer" presStyleCnt="0"/>
      <dgm:spPr/>
    </dgm:pt>
    <dgm:pt modelId="{B1E19CCA-BF30-4744-A845-85806557D954}" type="pres">
      <dgm:prSet presAssocID="{D4A9C70B-91B6-4BA7-B9A4-63C44705E49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A8A105-90BF-42E9-93EA-CB3EFEA8AA8E}" type="presOf" srcId="{BFAD2674-5BA2-42CD-9CCE-B4836989505B}" destId="{725FB954-D230-468A-A94F-2B47ADCE98A8}" srcOrd="0" destOrd="0" presId="urn:microsoft.com/office/officeart/2005/8/layout/vList2"/>
    <dgm:cxn modelId="{DEDB911B-798A-40F0-9354-86A0AC6E4516}" srcId="{BFAD2674-5BA2-42CD-9CCE-B4836989505B}" destId="{D4A9C70B-91B6-4BA7-B9A4-63C44705E493}" srcOrd="4" destOrd="0" parTransId="{642F000A-4179-404A-9E8D-AF3F7812ED4B}" sibTransId="{37C6134B-DBEE-4E67-82D2-C817DBB4BD60}"/>
    <dgm:cxn modelId="{77283249-6936-4E90-93BF-E8929A19FE5E}" type="presOf" srcId="{7CA8444C-6648-464F-8C11-3C253665FF1D}" destId="{36C0B656-BF7B-4690-955C-F4C0241DF061}" srcOrd="0" destOrd="0" presId="urn:microsoft.com/office/officeart/2005/8/layout/vList2"/>
    <dgm:cxn modelId="{98EF4C51-D6FE-4407-9C50-94C704A5971D}" type="presOf" srcId="{D4A9C70B-91B6-4BA7-B9A4-63C44705E493}" destId="{B1E19CCA-BF30-4744-A845-85806557D954}" srcOrd="0" destOrd="0" presId="urn:microsoft.com/office/officeart/2005/8/layout/vList2"/>
    <dgm:cxn modelId="{71B57C76-133B-403D-ABF6-ED6142DBEE46}" type="presOf" srcId="{5782D6DB-7B67-48B7-BC1D-7BDC291198A2}" destId="{9AAB4336-9591-4D64-B88B-8AFB051D46A8}" srcOrd="0" destOrd="0" presId="urn:microsoft.com/office/officeart/2005/8/layout/vList2"/>
    <dgm:cxn modelId="{50123A58-E114-4018-8E9C-0639B5410AF9}" type="presOf" srcId="{6AB05426-FAE6-43ED-9EE6-38DB5C867874}" destId="{BB81F881-B128-49BB-A605-14BAECA94898}" srcOrd="0" destOrd="0" presId="urn:microsoft.com/office/officeart/2005/8/layout/vList2"/>
    <dgm:cxn modelId="{8AA59F95-8CE5-472A-B4DA-2EF4AFD524E9}" srcId="{BFAD2674-5BA2-42CD-9CCE-B4836989505B}" destId="{6AB05426-FAE6-43ED-9EE6-38DB5C867874}" srcOrd="3" destOrd="0" parTransId="{149F0B0E-1F26-454A-A932-6C33FD657A67}" sibTransId="{B9E0F078-9B50-4AFA-B167-9CF015C4DD2F}"/>
    <dgm:cxn modelId="{E04415AE-0BDF-41DC-B3C1-9D7BA07DBEF6}" type="presOf" srcId="{095D6C43-500F-4159-9E89-A71884555CCF}" destId="{B98D2FEA-5ECD-48E3-BCF4-58F941D2061F}" srcOrd="0" destOrd="0" presId="urn:microsoft.com/office/officeart/2005/8/layout/vList2"/>
    <dgm:cxn modelId="{4A247EB0-F847-40DA-BBA8-C4DFABDD3AA5}" srcId="{BFAD2674-5BA2-42CD-9CCE-B4836989505B}" destId="{7CA8444C-6648-464F-8C11-3C253665FF1D}" srcOrd="0" destOrd="0" parTransId="{67A5EB57-F1AF-4F54-B584-E2755DAC9833}" sibTransId="{54DFE266-9927-45DD-B901-700965B0C2EA}"/>
    <dgm:cxn modelId="{DA8411CA-15C8-431D-BBBE-D388658C198A}" srcId="{BFAD2674-5BA2-42CD-9CCE-B4836989505B}" destId="{5782D6DB-7B67-48B7-BC1D-7BDC291198A2}" srcOrd="1" destOrd="0" parTransId="{25B71F87-9E10-4617-98DC-219E771D9AA6}" sibTransId="{8E7C3AA0-55A3-41A8-8D7B-28042FF6168A}"/>
    <dgm:cxn modelId="{3713A9FF-9CDB-445E-8107-55A76989FC2C}" srcId="{BFAD2674-5BA2-42CD-9CCE-B4836989505B}" destId="{095D6C43-500F-4159-9E89-A71884555CCF}" srcOrd="2" destOrd="0" parTransId="{088833FB-F7B6-4BBA-821A-9404398C6AF3}" sibTransId="{4C010CF6-B17A-4C29-8EBD-D6DE658D4303}"/>
    <dgm:cxn modelId="{1146A592-12BF-4690-9CA4-7196D57011BA}" type="presParOf" srcId="{725FB954-D230-468A-A94F-2B47ADCE98A8}" destId="{36C0B656-BF7B-4690-955C-F4C0241DF061}" srcOrd="0" destOrd="0" presId="urn:microsoft.com/office/officeart/2005/8/layout/vList2"/>
    <dgm:cxn modelId="{CFC3C1DB-CBF3-46F6-9C7C-5CB12D8AE731}" type="presParOf" srcId="{725FB954-D230-468A-A94F-2B47ADCE98A8}" destId="{1D14E5C7-E551-4D79-9278-ADF85FE1BA1F}" srcOrd="1" destOrd="0" presId="urn:microsoft.com/office/officeart/2005/8/layout/vList2"/>
    <dgm:cxn modelId="{0E44A410-5CC7-4C50-A0B9-28619D69195A}" type="presParOf" srcId="{725FB954-D230-468A-A94F-2B47ADCE98A8}" destId="{9AAB4336-9591-4D64-B88B-8AFB051D46A8}" srcOrd="2" destOrd="0" presId="urn:microsoft.com/office/officeart/2005/8/layout/vList2"/>
    <dgm:cxn modelId="{98A510E6-3FD0-4B8A-8F64-E835D282765E}" type="presParOf" srcId="{725FB954-D230-468A-A94F-2B47ADCE98A8}" destId="{9955F5A4-ABC9-4D03-956E-AC093F2C5DFA}" srcOrd="3" destOrd="0" presId="urn:microsoft.com/office/officeart/2005/8/layout/vList2"/>
    <dgm:cxn modelId="{BBABD988-04C0-4EDB-AE34-A4BAC13B3E7E}" type="presParOf" srcId="{725FB954-D230-468A-A94F-2B47ADCE98A8}" destId="{B98D2FEA-5ECD-48E3-BCF4-58F941D2061F}" srcOrd="4" destOrd="0" presId="urn:microsoft.com/office/officeart/2005/8/layout/vList2"/>
    <dgm:cxn modelId="{9A215AC1-3E13-4162-AE22-C8113D39C990}" type="presParOf" srcId="{725FB954-D230-468A-A94F-2B47ADCE98A8}" destId="{B297ED11-A31C-4157-8BA5-23F3D0067EE4}" srcOrd="5" destOrd="0" presId="urn:microsoft.com/office/officeart/2005/8/layout/vList2"/>
    <dgm:cxn modelId="{98A54278-3258-49E7-A793-903C9DD2E4C0}" type="presParOf" srcId="{725FB954-D230-468A-A94F-2B47ADCE98A8}" destId="{BB81F881-B128-49BB-A605-14BAECA94898}" srcOrd="6" destOrd="0" presId="urn:microsoft.com/office/officeart/2005/8/layout/vList2"/>
    <dgm:cxn modelId="{D7719EEF-F60A-4B7C-969F-D7C81FD08490}" type="presParOf" srcId="{725FB954-D230-468A-A94F-2B47ADCE98A8}" destId="{7B3692FD-A184-41F8-8A46-88406FE6BDA0}" srcOrd="7" destOrd="0" presId="urn:microsoft.com/office/officeart/2005/8/layout/vList2"/>
    <dgm:cxn modelId="{6DFF8EF4-DAE7-481D-B545-B208348C0E43}" type="presParOf" srcId="{725FB954-D230-468A-A94F-2B47ADCE98A8}" destId="{B1E19CCA-BF30-4744-A845-85806557D95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11598-1498-485D-B334-C77927F6A3BE}">
      <dsp:nvSpPr>
        <dsp:cNvPr id="0" name=""/>
        <dsp:cNvSpPr/>
      </dsp:nvSpPr>
      <dsp:spPr>
        <a:xfrm>
          <a:off x="674908" y="103344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886D7-080D-4762-9A56-BDD8E5900F7D}">
      <dsp:nvSpPr>
        <dsp:cNvPr id="0" name=""/>
        <dsp:cNvSpPr/>
      </dsp:nvSpPr>
      <dsp:spPr>
        <a:xfrm>
          <a:off x="674908" y="269076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vi-VN" sz="2100" b="1" kern="1200"/>
            <a:t>Các yếu tố quan trọng trong thiết kế website dịch vụ:</a:t>
          </a:r>
          <a:endParaRPr lang="en-US" sz="2100" kern="1200"/>
        </a:p>
      </dsp:txBody>
      <dsp:txXfrm>
        <a:off x="674908" y="2690761"/>
        <a:ext cx="4320000" cy="648000"/>
      </dsp:txXfrm>
    </dsp:sp>
    <dsp:sp modelId="{27ED2AEB-75C5-4EAA-8724-D10B8332B0F9}">
      <dsp:nvSpPr>
        <dsp:cNvPr id="0" name=""/>
        <dsp:cNvSpPr/>
      </dsp:nvSpPr>
      <dsp:spPr>
        <a:xfrm>
          <a:off x="674908" y="3406352"/>
          <a:ext cx="4320000" cy="100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Trải nghiệm người dùng: là một yếu tố quan trọng quyết định sự thành công của một website bán hàng, ảnh hưởng trực tiếp đến cảm nhận và hành vi của người dùng.</a:t>
          </a:r>
        </a:p>
      </dsp:txBody>
      <dsp:txXfrm>
        <a:off x="674908" y="3406352"/>
        <a:ext cx="4320000" cy="1006644"/>
      </dsp:txXfrm>
    </dsp:sp>
    <dsp:sp modelId="{0AFC39F0-0DDB-4C91-8E42-ADE08B29E4B6}">
      <dsp:nvSpPr>
        <dsp:cNvPr id="0" name=""/>
        <dsp:cNvSpPr/>
      </dsp:nvSpPr>
      <dsp:spPr>
        <a:xfrm>
          <a:off x="5750908" y="103344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621A5-D59A-40F1-A151-7B1D4588B326}">
      <dsp:nvSpPr>
        <dsp:cNvPr id="0" name=""/>
        <dsp:cNvSpPr/>
      </dsp:nvSpPr>
      <dsp:spPr>
        <a:xfrm>
          <a:off x="5750908" y="269076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vi-VN" sz="2100" b="1" kern="1200"/>
            <a:t>Công nghệ sử dụng</a:t>
          </a:r>
          <a:endParaRPr lang="en-US" sz="2100" kern="1200"/>
        </a:p>
      </dsp:txBody>
      <dsp:txXfrm>
        <a:off x="5750908" y="2690761"/>
        <a:ext cx="4320000" cy="648000"/>
      </dsp:txXfrm>
    </dsp:sp>
    <dsp:sp modelId="{4FC2EBD0-EFA8-4AF9-96E5-5B378F030C29}">
      <dsp:nvSpPr>
        <dsp:cNvPr id="0" name=""/>
        <dsp:cNvSpPr/>
      </dsp:nvSpPr>
      <dsp:spPr>
        <a:xfrm>
          <a:off x="5750908" y="3406352"/>
          <a:ext cx="4320000" cy="100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/>
            <a:t>PHP </a:t>
          </a:r>
          <a:r>
            <a:rPr lang="en-US" sz="1600" kern="1200"/>
            <a:t>(Hypertext Preprocessor)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/>
            <a:t>MySQL	</a:t>
          </a:r>
          <a:r>
            <a:rPr lang="en-US" sz="1600" kern="1200"/>
            <a:t>.</a:t>
          </a:r>
        </a:p>
      </dsp:txBody>
      <dsp:txXfrm>
        <a:off x="5750908" y="3406352"/>
        <a:ext cx="4320000" cy="100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0B656-BF7B-4690-955C-F4C0241DF061}">
      <dsp:nvSpPr>
        <dsp:cNvPr id="0" name=""/>
        <dsp:cNvSpPr/>
      </dsp:nvSpPr>
      <dsp:spPr>
        <a:xfrm>
          <a:off x="0" y="73008"/>
          <a:ext cx="6414249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Tăng cường tính bảo mật cho website</a:t>
          </a:r>
        </a:p>
      </dsp:txBody>
      <dsp:txXfrm>
        <a:off x="32384" y="105392"/>
        <a:ext cx="6349481" cy="598621"/>
      </dsp:txXfrm>
    </dsp:sp>
    <dsp:sp modelId="{9AAB4336-9591-4D64-B88B-8AFB051D46A8}">
      <dsp:nvSpPr>
        <dsp:cNvPr id="0" name=""/>
        <dsp:cNvSpPr/>
      </dsp:nvSpPr>
      <dsp:spPr>
        <a:xfrm>
          <a:off x="0" y="814158"/>
          <a:ext cx="6414249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Kết hợp với các framework frontend</a:t>
          </a:r>
        </a:p>
      </dsp:txBody>
      <dsp:txXfrm>
        <a:off x="32384" y="846542"/>
        <a:ext cx="6349481" cy="598621"/>
      </dsp:txXfrm>
    </dsp:sp>
    <dsp:sp modelId="{B98D2FEA-5ECD-48E3-BCF4-58F941D2061F}">
      <dsp:nvSpPr>
        <dsp:cNvPr id="0" name=""/>
        <dsp:cNvSpPr/>
      </dsp:nvSpPr>
      <dsp:spPr>
        <a:xfrm>
          <a:off x="0" y="1555308"/>
          <a:ext cx="6414249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Tích hợp tính năng gợi ý </a:t>
          </a:r>
          <a:r>
            <a:rPr lang="vi-VN" sz="2700" kern="1200"/>
            <a:t>dịch vụ</a:t>
          </a:r>
          <a:endParaRPr lang="en-US" sz="2700" kern="1200"/>
        </a:p>
      </dsp:txBody>
      <dsp:txXfrm>
        <a:off x="32384" y="1587692"/>
        <a:ext cx="6349481" cy="598621"/>
      </dsp:txXfrm>
    </dsp:sp>
    <dsp:sp modelId="{BB81F881-B128-49BB-A605-14BAECA94898}">
      <dsp:nvSpPr>
        <dsp:cNvPr id="0" name=""/>
        <dsp:cNvSpPr/>
      </dsp:nvSpPr>
      <dsp:spPr>
        <a:xfrm>
          <a:off x="0" y="2296458"/>
          <a:ext cx="6414249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Phát triển hệ thống phân tích khách hàng</a:t>
          </a:r>
        </a:p>
      </dsp:txBody>
      <dsp:txXfrm>
        <a:off x="32384" y="2328842"/>
        <a:ext cx="6349481" cy="598621"/>
      </dsp:txXfrm>
    </dsp:sp>
    <dsp:sp modelId="{B1E19CCA-BF30-4744-A845-85806557D954}">
      <dsp:nvSpPr>
        <dsp:cNvPr id="0" name=""/>
        <dsp:cNvSpPr/>
      </dsp:nvSpPr>
      <dsp:spPr>
        <a:xfrm>
          <a:off x="0" y="3037608"/>
          <a:ext cx="6414249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Tối ưu hiệu suất trang web</a:t>
          </a:r>
        </a:p>
      </dsp:txBody>
      <dsp:txXfrm>
        <a:off x="32384" y="3069992"/>
        <a:ext cx="6349481" cy="59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BE61-96CF-A2C1-9D64-35700560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A0C9D-1762-4E12-983C-C41C1B4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18BC-A12B-5BF3-CE0A-71FF06A2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FCF15-970D-89AC-24E1-256EECEC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4F40-D7CA-550A-7AE0-36B26FC5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D7D7-2387-EC64-5A4C-47242B0E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1103E-3A34-C5E9-01BA-19B7D4A1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D46E-DC95-A8C8-796E-EE0D3832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8A94-DBD3-AA7C-52B0-762A5DDF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80D5-A92D-2CFE-444D-2B68B32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F0CFC-AF33-94D1-BC5C-30B296A8C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0BB82-0D1F-0382-5350-F5BCF6D9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D4C7-19A9-3CE2-3FB5-D18DDD34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2AE9-2745-C9DF-3705-17BE46F3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F385-8876-5006-123C-822CE949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4E1F-AD07-FE4D-6096-F576ABE9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314B-6F4C-8D47-6826-E1479671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9BB9-2BB4-C558-C42D-5F8AF41D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6BAAA-52DF-043C-9F6D-5DAFBC6F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EC6A-D550-1DFE-D84F-260BBD76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B521-295F-BC73-0951-DAAE041A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63C-B5A2-0889-14B1-BDEEB18F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BE900-51AF-5EE2-58E7-4A5EB586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2C0B8-E433-CF1A-DB8F-DBCD0636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D965-3CAA-16C3-0422-0DCB0E6F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73DC-A913-98A5-0C4F-100CF947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BD51-6E2C-2210-94B8-179EB034F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9D5D0-42D3-E9E2-FC69-0604724E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43AB5-634A-A60A-B27B-F4198175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8C328-0851-F980-CE15-6C156CD1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F4A00-505B-F7BA-C344-F49A4DB7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5AAC-4AF4-0B03-C984-1422432C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0B0D-AD75-DB01-6C08-BB86CEFA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1F59A-60CD-CD51-43D1-3A3CC8A1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6A9C8-0646-F17B-B74C-D4511D275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E2289-AE64-8E10-5EB5-FC4DA466B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46CDA-9A6D-BE7B-AFC6-E4CDB5F9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C262C-597D-35BB-F12E-96CE49DE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042F6-2397-6EBF-F078-29088504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E964-8744-768C-1FC3-47792AC7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0587F-AC43-5BD0-C50E-6502F3FB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B7045-B5FF-2B1F-5237-64D0EBF4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24689-1E6F-2D2F-B880-441F32F7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A767-FDC2-3114-0042-B0FA9713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B9717-FAC7-49F0-EB96-3432F15E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57F05-5F69-6450-A1F4-8A04CAFD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7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220B-726A-E181-512A-82C86D19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364C-5045-9DCF-3487-44627CD7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A8DFC-93ED-3098-1F86-B6900110B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7A7C9-E651-EECE-5377-99CF2C35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E157B-E899-0382-E876-27C13AFF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CEE8-4AA0-B795-667C-79304294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4A81-53FD-0B9E-DC6B-7D49A485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E0F57-DC74-7CFC-2D4D-C027208FC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A203A-4C36-3242-E96F-B91EB05A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4627-D756-7C91-A130-07516A6A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29F32-06CB-A53C-5429-3179937B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B6E1-29A6-3FF3-9D96-8B8FD6C8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14419-11A1-9A1D-2594-3339711F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B148-48B8-767B-6CAB-80BA257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CA48-2ADF-9F52-2169-BFBCBD259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8F03-AADB-B01B-22E7-BA82BE44B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39E6-D6B9-EA04-9100-60736B6C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70268"/>
            <a:ext cx="12192000" cy="122201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" name="Freeform 3"/>
          <p:cNvSpPr/>
          <p:nvPr/>
        </p:nvSpPr>
        <p:spPr>
          <a:xfrm>
            <a:off x="-145859" y="-502552"/>
            <a:ext cx="2876021" cy="2876021"/>
          </a:xfrm>
          <a:custGeom>
            <a:avLst/>
            <a:gdLst/>
            <a:ahLst/>
            <a:cxnLst/>
            <a:rect l="l" t="t" r="r" b="b"/>
            <a:pathLst>
              <a:path w="4314031" h="4314031">
                <a:moveTo>
                  <a:pt x="0" y="0"/>
                </a:moveTo>
                <a:lnTo>
                  <a:pt x="4314031" y="0"/>
                </a:lnTo>
                <a:lnTo>
                  <a:pt x="4314031" y="4314031"/>
                </a:lnTo>
                <a:lnTo>
                  <a:pt x="0" y="4314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TextBox 4"/>
          <p:cNvSpPr txBox="1"/>
          <p:nvPr/>
        </p:nvSpPr>
        <p:spPr>
          <a:xfrm>
            <a:off x="1959200" y="2923919"/>
            <a:ext cx="827360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ĐẶT DỊCH VỤ SỬA CỮA NHÀ CỬA</a:t>
            </a:r>
            <a:endParaRPr lang="en-US" sz="3334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4394" y="4737100"/>
            <a:ext cx="4015273" cy="708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2333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333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33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333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33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333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33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sz="2333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ts val="2879"/>
              </a:lnSpc>
            </a:pPr>
            <a:r>
              <a:rPr lang="vi-VN" sz="2399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vi-VN" sz="2399" b="1" i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ThS. Lê Minh Tự</a:t>
            </a:r>
            <a:endParaRPr lang="en-US" sz="2399" b="1" i="1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52263" y="4737101"/>
            <a:ext cx="503012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46"/>
              </a:lnSpc>
            </a:pPr>
            <a:r>
              <a:rPr lang="en-US" sz="2372" dirty="0">
                <a:solidFill>
                  <a:schemeClr val="tx2">
                    <a:lumMod val="50000"/>
                    <a:lumOff val="50000"/>
                  </a:schemeClr>
                </a:solidFill>
                <a:latin typeface="Arimo"/>
              </a:rPr>
              <a:t>Sinh </a:t>
            </a:r>
            <a:r>
              <a:rPr lang="en-US" sz="2372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mo"/>
              </a:rPr>
              <a:t>viên</a:t>
            </a:r>
            <a:r>
              <a:rPr lang="en-US" sz="2372" dirty="0">
                <a:solidFill>
                  <a:schemeClr val="tx2">
                    <a:lumMod val="50000"/>
                    <a:lumOff val="50000"/>
                  </a:schemeClr>
                </a:solidFill>
                <a:latin typeface="Arimo"/>
              </a:rPr>
              <a:t> </a:t>
            </a:r>
            <a:r>
              <a:rPr lang="en-US" sz="2372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mo"/>
              </a:rPr>
              <a:t>thực</a:t>
            </a:r>
            <a:r>
              <a:rPr lang="en-US" sz="2372" dirty="0">
                <a:solidFill>
                  <a:schemeClr val="tx2">
                    <a:lumMod val="50000"/>
                    <a:lumOff val="50000"/>
                  </a:schemeClr>
                </a:solidFill>
                <a:latin typeface="Arimo"/>
              </a:rPr>
              <a:t> </a:t>
            </a:r>
            <a:r>
              <a:rPr lang="en-US" sz="2372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mo"/>
              </a:rPr>
              <a:t>hiện</a:t>
            </a:r>
            <a:r>
              <a:rPr lang="en-US" sz="2372" dirty="0">
                <a:solidFill>
                  <a:schemeClr val="tx2">
                    <a:lumMod val="50000"/>
                    <a:lumOff val="50000"/>
                  </a:schemeClr>
                </a:solidFill>
                <a:latin typeface="Arimo"/>
              </a:rPr>
              <a:t>:</a:t>
            </a:r>
          </a:p>
          <a:p>
            <a:pPr>
              <a:lnSpc>
                <a:spcPts val="2846"/>
              </a:lnSpc>
            </a:pPr>
            <a:r>
              <a:rPr lang="en-US" sz="2372" b="1" i="1">
                <a:solidFill>
                  <a:schemeClr val="tx2">
                    <a:lumMod val="50000"/>
                    <a:lumOff val="50000"/>
                  </a:schemeClr>
                </a:solidFill>
                <a:latin typeface="Arimo"/>
              </a:rPr>
              <a:t>Kim </a:t>
            </a:r>
            <a:r>
              <a:rPr lang="en-US" sz="2372" b="1" i="1" dirty="0">
                <a:solidFill>
                  <a:schemeClr val="tx2">
                    <a:lumMod val="50000"/>
                    <a:lumOff val="50000"/>
                  </a:schemeClr>
                </a:solidFill>
                <a:latin typeface="Arimo"/>
              </a:rPr>
              <a:t>Hoàng Nam_110121251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06692" y="402657"/>
            <a:ext cx="6170965" cy="880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sz="2407" b="1" dirty="0">
                <a:solidFill>
                  <a:srgbClr val="FFFFFF"/>
                </a:solidFill>
                <a:latin typeface="Helios"/>
              </a:rPr>
              <a:t>KHOA KỸ THUẬT VÀ CÔNG NGHỆ</a:t>
            </a:r>
          </a:p>
          <a:p>
            <a:pPr algn="ctr">
              <a:lnSpc>
                <a:spcPts val="3808"/>
              </a:lnSpc>
              <a:spcBef>
                <a:spcPct val="0"/>
              </a:spcBef>
            </a:pPr>
            <a:r>
              <a:rPr lang="en-US" sz="2719" b="1" dirty="0">
                <a:solidFill>
                  <a:srgbClr val="FFFFFF"/>
                </a:solidFill>
                <a:latin typeface="Helios"/>
              </a:rPr>
              <a:t>BỘ MÔN CÔNG NGHỆ THÔNG TIN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5208" y="1796655"/>
            <a:ext cx="8681584" cy="813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2500" b="1" dirty="0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KẾT THÚC MÔN</a:t>
            </a:r>
          </a:p>
          <a:p>
            <a:pPr algn="ctr">
              <a:lnSpc>
                <a:spcPts val="3280"/>
              </a:lnSpc>
            </a:pPr>
            <a:r>
              <a:rPr lang="en-US" sz="2500" b="1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TRIỂN </a:t>
            </a:r>
            <a:r>
              <a:rPr lang="vi-VN" sz="2500" b="1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US" sz="2500" b="1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VỚI ỨNG DỤNG MÃ  NGUỒN MỞ</a:t>
            </a:r>
            <a:endParaRPr lang="en-US" sz="2500" b="1" dirty="0">
              <a:solidFill>
                <a:srgbClr val="E822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293766-AD85-97FD-0DAB-913CA533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16" name="Arc 82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A8B6D-3608-F966-68BD-3148FD28168A}"/>
              </a:ext>
            </a:extLst>
          </p:cNvPr>
          <p:cNvSpPr txBox="1"/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HƯỚNG PHÁT TRIỂN</a:t>
            </a:r>
          </a:p>
        </p:txBody>
      </p:sp>
      <p:sp>
        <p:nvSpPr>
          <p:cNvPr id="8220" name="Freeform: Shape 82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72453FBC-4BE6-8068-55AD-084D18DDD69E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9	 </a:t>
            </a:r>
            <a:endParaRPr lang="en-US" sz="2500" b="1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6" name="Picture 6" descr="Premium Vector | Copywriting, writing icon. Writing education concept.  Vector illustration.">
            <a:extLst>
              <a:ext uri="{FF2B5EF4-FFF2-40B4-BE49-F238E27FC236}">
                <a16:creationId xmlns:a16="http://schemas.microsoft.com/office/drawing/2014/main" id="{FFCB1E34-282D-BC1F-5A53-F9B4E50D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258" y="613793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222" name="TextBox 1">
            <a:extLst>
              <a:ext uri="{FF2B5EF4-FFF2-40B4-BE49-F238E27FC236}">
                <a16:creationId xmlns:a16="http://schemas.microsoft.com/office/drawing/2014/main" id="{8F356119-D9CA-097E-09A9-50C71665F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143103"/>
              </p:ext>
            </p:extLst>
          </p:nvPr>
        </p:nvGraphicFramePr>
        <p:xfrm>
          <a:off x="4851470" y="1805056"/>
          <a:ext cx="6414249" cy="3774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870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AC124A-E24F-9825-42D4-AE0FDB87A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mo Generic Blue icon | Freepik">
            <a:extLst>
              <a:ext uri="{FF2B5EF4-FFF2-40B4-BE49-F238E27FC236}">
                <a16:creationId xmlns:a16="http://schemas.microsoft.com/office/drawing/2014/main" id="{A4158B01-CA47-A577-3A4B-0C1A186F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2502" y="623275"/>
            <a:ext cx="5607882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ight Triangle 10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B8285-CE57-FD9B-6E7C-5F2BC81DFA00}"/>
              </a:ext>
            </a:extLst>
          </p:cNvPr>
          <p:cNvSpPr txBox="1"/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DEC5CB20-F812-9A5B-AE80-8C281CBDF7B3}"/>
              </a:ext>
            </a:extLst>
          </p:cNvPr>
          <p:cNvSpPr/>
          <p:nvPr/>
        </p:nvSpPr>
        <p:spPr>
          <a:xfrm>
            <a:off x="8052496" y="4301656"/>
            <a:ext cx="2705619" cy="762618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1440" tIns="45720" rIns="91440" bIns="45720" rtlCol="0" anchor="t">
            <a:normAutofit/>
          </a:bodyPr>
          <a:lstStyle/>
          <a:p>
            <a:pPr marL="0" lvl="2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	 </a:t>
            </a:r>
          </a:p>
        </p:txBody>
      </p:sp>
    </p:spTree>
    <p:extLst>
      <p:ext uri="{BB962C8B-B14F-4D97-AF65-F5344CB8AC3E}">
        <p14:creationId xmlns:p14="http://schemas.microsoft.com/office/powerpoint/2010/main" val="5343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9B55B-4922-82AE-710B-0EF93022C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6B37B27-6BDD-EE2E-A398-554A1BC6BF38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1	 </a:t>
            </a:r>
            <a:endParaRPr lang="en-US" sz="2500" b="1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3760C-05B4-D8B2-477D-C17E8A194DC9}"/>
              </a:ext>
            </a:extLst>
          </p:cNvPr>
          <p:cNvSpPr txBox="1"/>
          <p:nvPr/>
        </p:nvSpPr>
        <p:spPr>
          <a:xfrm>
            <a:off x="1755208" y="396118"/>
            <a:ext cx="8681584" cy="396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vi-VN" sz="2700" b="1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2700" b="1" dirty="0">
              <a:solidFill>
                <a:srgbClr val="E822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A8C457C-F5BC-D9FD-FB44-5388CD85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9938"/>
              </p:ext>
            </p:extLst>
          </p:nvPr>
        </p:nvGraphicFramePr>
        <p:xfrm>
          <a:off x="-550045" y="952326"/>
          <a:ext cx="15121485" cy="6927078"/>
        </p:xfrm>
        <a:graphic>
          <a:graphicData uri="http://schemas.openxmlformats.org/drawingml/2006/table">
            <a:tbl>
              <a:tblPr/>
              <a:tblGrid>
                <a:gridCol w="28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1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1957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700" b="1">
                          <a:solidFill>
                            <a:srgbClr val="FF0000"/>
                          </a:solidFill>
                          <a:latin typeface="Helios Bold"/>
                        </a:rPr>
                        <a:t>1</a:t>
                      </a:r>
                      <a:endParaRPr lang="en-US" sz="3700" b="1">
                        <a:solidFill>
                          <a:srgbClr val="FF0000"/>
                        </a:solidFill>
                      </a:endParaRPr>
                    </a:p>
                  </a:txBody>
                  <a:tcPr marL="279507" marR="279507" marT="279507" marB="279507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vi-VN" sz="3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QUAN</a:t>
                      </a:r>
                      <a:endParaRPr lang="en-US" sz="3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507" marR="279507" marT="279507" marB="279507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957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700" b="1" dirty="0">
                          <a:solidFill>
                            <a:srgbClr val="A20E20"/>
                          </a:solidFill>
                          <a:latin typeface="Helios Bold"/>
                        </a:rPr>
                        <a:t> </a:t>
                      </a:r>
                      <a:r>
                        <a:rPr lang="en-US" sz="3700" b="1" dirty="0">
                          <a:solidFill>
                            <a:srgbClr val="FF0000"/>
                          </a:solidFill>
                          <a:latin typeface="Helios Bold"/>
                        </a:rPr>
                        <a:t>2</a:t>
                      </a:r>
                      <a:endParaRPr lang="en-US" sz="3700" b="1" dirty="0">
                        <a:solidFill>
                          <a:srgbClr val="FF0000"/>
                        </a:solidFill>
                      </a:endParaRPr>
                    </a:p>
                  </a:txBody>
                  <a:tcPr marL="279507" marR="279507" marT="279507" marB="279507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vi-VN" sz="3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 SỞ LÝ THUYẾT</a:t>
                      </a:r>
                      <a:endParaRPr lang="en-US" sz="3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507" marR="279507" marT="279507" marB="279507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957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700" b="1" dirty="0">
                          <a:solidFill>
                            <a:srgbClr val="A20E20"/>
                          </a:solidFill>
                          <a:latin typeface="Helios Bold"/>
                        </a:rPr>
                        <a:t> </a:t>
                      </a:r>
                      <a:r>
                        <a:rPr lang="en-US" sz="3700" b="1" dirty="0">
                          <a:solidFill>
                            <a:srgbClr val="FF0000"/>
                          </a:solidFill>
                          <a:latin typeface="Helios Bold"/>
                        </a:rPr>
                        <a:t>3</a:t>
                      </a:r>
                      <a:endParaRPr lang="en-US" sz="3700" b="1" dirty="0">
                        <a:solidFill>
                          <a:srgbClr val="FF0000"/>
                        </a:solidFill>
                      </a:endParaRPr>
                    </a:p>
                  </a:txBody>
                  <a:tcPr marL="279507" marR="279507" marT="279507" marB="279507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vi-VN" sz="3700">
                          <a:solidFill>
                            <a:srgbClr val="2A2E3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 THỰC HÓA NGHIÊN CỨU</a:t>
                      </a:r>
                      <a:endParaRPr lang="en-US" sz="3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507" marR="279507" marT="279507" marB="279507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059"/>
                  </a:ext>
                </a:extLst>
              </a:tr>
              <a:tr h="1338267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vi-VN" sz="3700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700" b="1" dirty="0">
                        <a:solidFill>
                          <a:srgbClr val="FF0000"/>
                        </a:solidFill>
                      </a:endParaRPr>
                    </a:p>
                  </a:txBody>
                  <a:tcPr marL="279507" marR="279507" marT="279507" marB="279507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517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3700">
                          <a:solidFill>
                            <a:srgbClr val="2A2E3A"/>
                          </a:solidFill>
                          <a:latin typeface="+mn-lt"/>
                          <a:cs typeface="Arial" panose="020B0604020202020204" pitchFamily="34" charset="0"/>
                        </a:rPr>
                        <a:t>KẾT LUẬN VÀ HƯỚNG PHÁT TRIỂN</a:t>
                      </a:r>
                      <a:endParaRPr lang="en-US" sz="3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507" marR="279507" marT="279507" marB="279507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29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endParaRPr lang="en-US" sz="3700" b="1" dirty="0"/>
                    </a:p>
                  </a:txBody>
                  <a:tcPr marL="279507" marR="279507" marT="279507" marB="279507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endParaRPr lang="en-US" sz="3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507" marR="279507" marT="279507" marB="279507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7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5183739" y="479493"/>
            <a:ext cx="61700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TỔNG </a:t>
            </a:r>
            <a:r>
              <a:rPr lang="en-US" sz="44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QUAN 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F7AB4-67A8-2DA0-5A51-59E0CEE91DE1}"/>
              </a:ext>
            </a:extLst>
          </p:cNvPr>
          <p:cNvSpPr txBox="1"/>
          <p:nvPr/>
        </p:nvSpPr>
        <p:spPr>
          <a:xfrm>
            <a:off x="5338916" y="1872625"/>
            <a:ext cx="642507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spcAft>
                <a:spcPts val="1800"/>
              </a:spcAft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2200">
                <a:latin typeface="Arial" panose="020B0604020202020204" pitchFamily="34" charset="0"/>
                <a:cs typeface="Arial" panose="020B0604020202020204" pitchFamily="34" charset="0"/>
              </a:rPr>
              <a:t>Sửa chữa nhà cửa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đang </a:t>
            </a:r>
            <a:r>
              <a:rPr lang="en-US" sz="220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>
                <a:latin typeface="Arial" panose="020B0604020202020204" pitchFamily="34" charset="0"/>
                <a:cs typeface="Arial" panose="020B0604020202020204" pitchFamily="34" charset="0"/>
              </a:rPr>
              <a:t>dịch vụ xu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>
                <a:latin typeface="Arial" panose="020B0604020202020204" pitchFamily="34" charset="0"/>
                <a:cs typeface="Arial" panose="020B0604020202020204" pitchFamily="34" charset="0"/>
              </a:rPr>
              <a:t>đặt lịch sửa chữa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tranh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2	 </a:t>
            </a:r>
            <a:endParaRPr lang="en-US" sz="2500" b="1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6" name="Picture 4" descr="Website FAQ section. User help desk, customer support, frequently asked questions. Problem solution, quiz game Confused man cartoon character.">
            <a:extLst>
              <a:ext uri="{FF2B5EF4-FFF2-40B4-BE49-F238E27FC236}">
                <a16:creationId xmlns:a16="http://schemas.microsoft.com/office/drawing/2014/main" id="{175BBE42-6025-A144-82AD-B8991A0012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3"/>
          <a:stretch/>
        </p:blipFill>
        <p:spPr bwMode="auto">
          <a:xfrm>
            <a:off x="521660" y="660664"/>
            <a:ext cx="4689437" cy="50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TỔNG QUAN</a:t>
            </a: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Xây dựng Mục tiêu Marketing">
            <a:extLst>
              <a:ext uri="{FF2B5EF4-FFF2-40B4-BE49-F238E27FC236}">
                <a16:creationId xmlns:a16="http://schemas.microsoft.com/office/drawing/2014/main" id="{74799C43-F2C0-200C-49AC-69E51CB8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2" r="7880" b="-1"/>
          <a:stretch/>
        </p:blipFill>
        <p:spPr bwMode="auto">
          <a:xfrm>
            <a:off x="0" y="1421735"/>
            <a:ext cx="3789761" cy="326213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3	 </a:t>
            </a:r>
            <a:endParaRPr lang="en-US" sz="2500" b="1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98AE0-26DB-1F56-8291-D012B874CAC3}"/>
              </a:ext>
            </a:extLst>
          </p:cNvPr>
          <p:cNvSpPr txBox="1"/>
          <p:nvPr/>
        </p:nvSpPr>
        <p:spPr>
          <a:xfrm>
            <a:off x="3789761" y="1620017"/>
            <a:ext cx="7064166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71500" indent="-34290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sữa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sữa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Boostrap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5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CBCF6-AE5E-DD26-A808-BAA1D4850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2AF14A-F71C-B09C-F44D-2F1F50611D96}"/>
              </a:ext>
            </a:extLst>
          </p:cNvPr>
          <p:cNvSpPr txBox="1"/>
          <p:nvPr/>
        </p:nvSpPr>
        <p:spPr>
          <a:xfrm>
            <a:off x="1755208" y="396118"/>
            <a:ext cx="8681584" cy="396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vi-VN" sz="2700" b="1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 LÝ  THUYẾT</a:t>
            </a:r>
            <a:endParaRPr lang="en-US" sz="2700" b="1" dirty="0">
              <a:solidFill>
                <a:srgbClr val="E822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DBB2459E-1B7F-B14B-AB62-9E2CBD9AB6BA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4	 </a:t>
            </a:r>
            <a:endParaRPr lang="en-US" sz="2500" b="1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" name="Picture 2" descr="Hand drawn glossary illustration">
            <a:extLst>
              <a:ext uri="{FF2B5EF4-FFF2-40B4-BE49-F238E27FC236}">
                <a16:creationId xmlns:a16="http://schemas.microsoft.com/office/drawing/2014/main" id="{8B6B2B42-34A1-8C2C-2453-B4614FE65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026" y="3941843"/>
            <a:ext cx="2956974" cy="19472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41F76559-D398-903D-9100-CF6C1C795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85897"/>
              </p:ext>
            </p:extLst>
          </p:nvPr>
        </p:nvGraphicFramePr>
        <p:xfrm>
          <a:off x="723091" y="424760"/>
          <a:ext cx="10745817" cy="544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814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E3091-D89A-B932-19FD-415B55F8C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8D50BC-7A69-9ECB-0A5E-85869D043864}"/>
              </a:ext>
            </a:extLst>
          </p:cNvPr>
          <p:cNvSpPr txBox="1"/>
          <p:nvPr/>
        </p:nvSpPr>
        <p:spPr>
          <a:xfrm>
            <a:off x="1755208" y="396118"/>
            <a:ext cx="8681584" cy="396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vi-VN" sz="2700" b="1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THỰC HÓA NGHIÊN CỨU</a:t>
            </a:r>
            <a:endParaRPr lang="en-US" sz="2700" b="1" dirty="0">
              <a:solidFill>
                <a:srgbClr val="E822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977CF-7251-8266-3187-8815E44FCC8F}"/>
              </a:ext>
            </a:extLst>
          </p:cNvPr>
          <p:cNvSpPr txBox="1"/>
          <p:nvPr/>
        </p:nvSpPr>
        <p:spPr>
          <a:xfrm>
            <a:off x="655000" y="792316"/>
            <a:ext cx="7690347" cy="5446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500" b="1">
                <a:latin typeface="Arial" panose="020B0604020202020204" pitchFamily="34" charset="0"/>
                <a:cs typeface="Arial" panose="020B0604020202020204" pitchFamily="34" charset="0"/>
              </a:rPr>
              <a:t>Sơ đồ chức năng hệ thống</a:t>
            </a: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vi-VN" sz="25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DC48493-4C35-8CB9-522C-4E80EFF6B6FF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5	 </a:t>
            </a:r>
            <a:endParaRPr lang="en-US" sz="2500" b="1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B1B7C4-2B99-CC12-6749-CDA10B50B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66" y="1505094"/>
            <a:ext cx="9484468" cy="47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9C72B-4814-0953-DDDB-A2145EAE4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4D80B2-48D7-7288-E28C-8F555135546E}"/>
              </a:ext>
            </a:extLst>
          </p:cNvPr>
          <p:cNvSpPr txBox="1"/>
          <p:nvPr/>
        </p:nvSpPr>
        <p:spPr>
          <a:xfrm>
            <a:off x="1755208" y="396118"/>
            <a:ext cx="8681584" cy="396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vi-VN" sz="2700" b="1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THỰC HÓA NGHIÊN CỨU</a:t>
            </a:r>
            <a:endParaRPr lang="en-US" sz="2700" b="1" dirty="0">
              <a:solidFill>
                <a:srgbClr val="E822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6659-2238-D4DA-4441-B34602297D23}"/>
              </a:ext>
            </a:extLst>
          </p:cNvPr>
          <p:cNvSpPr txBox="1"/>
          <p:nvPr/>
        </p:nvSpPr>
        <p:spPr>
          <a:xfrm>
            <a:off x="655000" y="792316"/>
            <a:ext cx="7690347" cy="5446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500" b="1">
                <a:latin typeface="Arial" panose="020B0604020202020204" pitchFamily="34" charset="0"/>
                <a:cs typeface="Arial" panose="020B0604020202020204" pitchFamily="34" charset="0"/>
              </a:rPr>
              <a:t>Biểu đồ Usa Case tổng quát</a:t>
            </a: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vi-VN" sz="25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D0A8FA0-7498-3613-4774-02BA9C753BE6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6	 </a:t>
            </a:r>
            <a:endParaRPr lang="en-US" sz="2500" b="1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CC59AD-83FB-4BEF-A336-444D062D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29" y="1425393"/>
            <a:ext cx="9951396" cy="47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2313-A4BF-C42D-9204-EF07CAA23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F539A94-0527-A6BF-4BA0-20DB5F783DE3}"/>
              </a:ext>
            </a:extLst>
          </p:cNvPr>
          <p:cNvSpPr txBox="1"/>
          <p:nvPr/>
        </p:nvSpPr>
        <p:spPr>
          <a:xfrm>
            <a:off x="1755208" y="396118"/>
            <a:ext cx="8681584" cy="396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vi-VN" sz="2700" b="1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THỰC HÓA NGHIÊN CỨU</a:t>
            </a:r>
            <a:endParaRPr lang="en-US" sz="2700" b="1" dirty="0">
              <a:solidFill>
                <a:srgbClr val="E822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8F81D-B943-0287-F282-34DE059F06C1}"/>
              </a:ext>
            </a:extLst>
          </p:cNvPr>
          <p:cNvSpPr txBox="1"/>
          <p:nvPr/>
        </p:nvSpPr>
        <p:spPr>
          <a:xfrm>
            <a:off x="655000" y="792316"/>
            <a:ext cx="7690347" cy="5446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500" b="1">
                <a:latin typeface="Arial" panose="020B0604020202020204" pitchFamily="34" charset="0"/>
                <a:cs typeface="Arial" panose="020B0604020202020204" pitchFamily="34" charset="0"/>
              </a:rPr>
              <a:t>Lượt đồ quan hệ</a:t>
            </a: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vi-VN" sz="25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CDD61508-F9E5-E5CB-67FA-CFAF48173B0F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7	 </a:t>
            </a:r>
            <a:endParaRPr lang="en-US" sz="2500" b="1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491812-6842-31B2-BA6C-AF92050A2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66" y="1451657"/>
            <a:ext cx="8443607" cy="4707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6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293766-AD85-97FD-0DAB-913CA533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4" name="Rectangle 514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an with pen writing signature on document Licensing signing pact arrangement business agree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/>
          <a:stretch/>
        </p:blipFill>
        <p:spPr bwMode="auto">
          <a:xfrm>
            <a:off x="1" y="10"/>
            <a:ext cx="897317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6" name="Rectangle 514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A8B6D-3608-F966-68BD-3148FD28168A}"/>
              </a:ext>
            </a:extLst>
          </p:cNvPr>
          <p:cNvSpPr txBox="1"/>
          <p:nvPr/>
        </p:nvSpPr>
        <p:spPr>
          <a:xfrm>
            <a:off x="7585808" y="333170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KẾT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70600-4F09-A56F-6889-E3E211F18C12}"/>
              </a:ext>
            </a:extLst>
          </p:cNvPr>
          <p:cNvSpPr txBox="1"/>
          <p:nvPr/>
        </p:nvSpPr>
        <p:spPr>
          <a:xfrm>
            <a:off x="7144378" y="1967398"/>
            <a:ext cx="4853354" cy="439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Ưu điểm: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Xây dựng thành công website bán đặt dịch vụ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Giao diện thân thiện, dễ sử dụng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Quy trình quản lý được triển khai hiệu quả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Nhược điểm: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Hệ thống bảo mật chưa cao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Giao diện chưa được bắt mắt</a:t>
            </a:r>
            <a:r>
              <a:rPr lang="en-US" sz="2200">
                <a:effectLst/>
              </a:rPr>
              <a:t>	</a:t>
            </a:r>
            <a:endParaRPr lang="en-US" sz="220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72453FBC-4BE6-8068-55AD-084D18DDD69E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80" t="-14312" r="-2080"/>
            </a:stretch>
          </a:blipFill>
        </p:spPr>
        <p:txBody>
          <a:bodyPr/>
          <a:lstStyle/>
          <a:p>
            <a:pPr lvl="2" algn="r">
              <a:spcAft>
                <a:spcPts val="600"/>
              </a:spcAft>
            </a:pPr>
            <a:r>
              <a:rPr lang="vi-VN" sz="2500" b="1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8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8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390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ADLaM Display</vt:lpstr>
      <vt:lpstr>Aptos</vt:lpstr>
      <vt:lpstr>Aptos Display</vt:lpstr>
      <vt:lpstr>Arial</vt:lpstr>
      <vt:lpstr>Arimo</vt:lpstr>
      <vt:lpstr>Calibri</vt:lpstr>
      <vt:lpstr>Helios</vt:lpstr>
      <vt:lpstr>Helios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 Hoàng Nam</dc:creator>
  <cp:lastModifiedBy>Kim Hoàng Nam</cp:lastModifiedBy>
  <cp:revision>17</cp:revision>
  <dcterms:created xsi:type="dcterms:W3CDTF">2025-01-11T12:21:43Z</dcterms:created>
  <dcterms:modified xsi:type="dcterms:W3CDTF">2025-01-12T15:19:05Z</dcterms:modified>
</cp:coreProperties>
</file>