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(GitHub)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6411663" cy="112628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K5 </a:t>
            </a:r>
            <a:r>
              <a:rPr lang="ko-KR" altLang="en-US" sz="2400" dirty="0" err="1" smtClean="0"/>
              <a:t>스터디</a:t>
            </a:r>
            <a:r>
              <a:rPr lang="ko-KR" altLang="en-US" sz="2000" dirty="0" smtClean="0"/>
              <a:t> 발표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9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레포지트리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38807"/>
            <a:ext cx="5926000" cy="796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63437"/>
            <a:ext cx="4067743" cy="762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751592"/>
            <a:ext cx="1371791" cy="466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38808"/>
            <a:ext cx="6316249" cy="35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81805"/>
            <a:ext cx="7573432" cy="121937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507436"/>
            <a:ext cx="6953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73" y="3507436"/>
            <a:ext cx="6127775" cy="2915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671" y="3507436"/>
            <a:ext cx="6762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77" y="905612"/>
            <a:ext cx="9777675" cy="5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3064" y="2919952"/>
            <a:ext cx="2507574" cy="1349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0" b="1" dirty="0" smtClean="0"/>
              <a:t>Q&amp;A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882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깃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버전관리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깃 허브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8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4842" y="2133600"/>
            <a:ext cx="8679769" cy="3777622"/>
          </a:xfrm>
        </p:spPr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관리하기 위한 분산 버전 관리 시스템</a:t>
            </a:r>
            <a:r>
              <a:rPr lang="en-US" altLang="ko-KR" dirty="0" smtClean="0"/>
              <a:t>(DVCS)</a:t>
            </a:r>
          </a:p>
          <a:p>
            <a:endParaRPr lang="en-US" altLang="ko-KR" dirty="0"/>
          </a:p>
          <a:p>
            <a:r>
              <a:rPr lang="ko-KR" altLang="en-US" dirty="0" smtClean="0"/>
              <a:t>네트워크에 접근하거나 중앙 서버에 의존하지 않는 완전한 형태의 저장소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개발에 이용하려고 최고 개발 및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7" y="2133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누구냐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8" y="2049008"/>
            <a:ext cx="6153150" cy="3457575"/>
          </a:xfrm>
        </p:spPr>
      </p:pic>
      <p:sp>
        <p:nvSpPr>
          <p:cNvPr id="6" name="TextBox 5"/>
          <p:cNvSpPr txBox="1"/>
          <p:nvPr/>
        </p:nvSpPr>
        <p:spPr>
          <a:xfrm>
            <a:off x="7674428" y="2269671"/>
            <a:ext cx="4025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운영체제의 아버지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첫 번째 버전을 혼자서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리눅스를</a:t>
            </a:r>
            <a:r>
              <a:rPr lang="ko-KR" altLang="en-US" dirty="0" smtClean="0"/>
              <a:t> 무료로 공개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112823" cy="4381500"/>
          </a:xfrm>
        </p:spPr>
      </p:pic>
      <p:sp>
        <p:nvSpPr>
          <p:cNvPr id="10" name="곱셈 기호 9"/>
          <p:cNvSpPr/>
          <p:nvPr/>
        </p:nvSpPr>
        <p:spPr>
          <a:xfrm>
            <a:off x="3259179" y="1964871"/>
            <a:ext cx="5780314" cy="42617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9770"/>
            <a:ext cx="7618149" cy="2940109"/>
          </a:xfrm>
        </p:spPr>
      </p:pic>
    </p:spTree>
    <p:extLst>
      <p:ext uri="{BB962C8B-B14F-4D97-AF65-F5344CB8AC3E}">
        <p14:creationId xmlns:p14="http://schemas.microsoft.com/office/powerpoint/2010/main" val="36473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(GitHub)?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64" y="1496786"/>
            <a:ext cx="4762500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7468" y="2777676"/>
            <a:ext cx="76322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Git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호스팅해주는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웹서비스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저장소 서버를 대신 유지 및 관리해주는 서비스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오픈소스</a:t>
            </a:r>
            <a:r>
              <a:rPr lang="ko-KR" altLang="en-US" sz="2400" dirty="0" smtClean="0"/>
              <a:t> 프로젝트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무료 </a:t>
            </a:r>
            <a:r>
              <a:rPr lang="en-US" altLang="ko-KR" sz="2400" dirty="0" smtClean="0"/>
              <a:t>/ private </a:t>
            </a:r>
            <a:r>
              <a:rPr lang="ko-KR" altLang="en-US" sz="2400" dirty="0" smtClean="0"/>
              <a:t>프로젝트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유료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98378" y="112745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1068" y="1627414"/>
            <a:ext cx="8915400" cy="217812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 주소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“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commint</a:t>
            </a:r>
            <a:r>
              <a:rPr lang="en-US" altLang="ko-KR" dirty="0" smtClean="0"/>
              <a:t> -m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20639" y="4154770"/>
            <a:ext cx="10818829" cy="1713181"/>
            <a:chOff x="1054505" y="4628903"/>
            <a:chExt cx="10818829" cy="1713181"/>
          </a:xfrm>
        </p:grpSpPr>
        <p:grpSp>
          <p:nvGrpSpPr>
            <p:cNvPr id="23" name="그룹 22"/>
            <p:cNvGrpSpPr/>
            <p:nvPr/>
          </p:nvGrpSpPr>
          <p:grpSpPr>
            <a:xfrm>
              <a:off x="1054505" y="4628903"/>
              <a:ext cx="5849177" cy="1713181"/>
              <a:chOff x="2416630" y="4131129"/>
              <a:chExt cx="7247414" cy="212271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2416630" y="4131129"/>
                <a:ext cx="6727370" cy="21227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110843" y="4686300"/>
                <a:ext cx="1420586" cy="11593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인덱스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784021" y="4686299"/>
                <a:ext cx="1420586" cy="11593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작업 공간</a:t>
                </a:r>
                <a:endParaRPr lang="ko-KR" altLang="en-US" dirty="0"/>
              </a:p>
            </p:txBody>
          </p:sp>
          <p:sp>
            <p:nvSpPr>
              <p:cNvPr id="8" name="원통 7"/>
              <p:cNvSpPr/>
              <p:nvPr/>
            </p:nvSpPr>
            <p:spPr>
              <a:xfrm>
                <a:off x="7435077" y="4686299"/>
                <a:ext cx="1425761" cy="1159329"/>
              </a:xfrm>
              <a:prstGeom prst="ca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로컬 저장소</a:t>
                </a:r>
                <a:endParaRPr lang="ko-KR" altLang="en-US" dirty="0"/>
              </a:p>
            </p:txBody>
          </p:sp>
          <p:cxnSp>
            <p:nvCxnSpPr>
              <p:cNvPr id="10" name="직선 화살표 연결선 9"/>
              <p:cNvCxnSpPr>
                <a:stCxn id="7" idx="3"/>
                <a:endCxn id="6" idx="1"/>
              </p:cNvCxnSpPr>
              <p:nvPr/>
            </p:nvCxnSpPr>
            <p:spPr>
              <a:xfrm>
                <a:off x="4204607" y="5265964"/>
                <a:ext cx="90623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6" idx="3"/>
                <a:endCxn id="8" idx="2"/>
              </p:cNvCxnSpPr>
              <p:nvPr/>
            </p:nvCxnSpPr>
            <p:spPr>
              <a:xfrm flipV="1">
                <a:off x="6531429" y="5265964"/>
                <a:ext cx="90364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328147" y="5265963"/>
                <a:ext cx="687622" cy="38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add</a:t>
                </a:r>
                <a:endParaRPr lang="ko-KR" alt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2117" y="5265963"/>
                <a:ext cx="1053083" cy="38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commit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28753" y="5265963"/>
                <a:ext cx="735291" cy="38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push</a:t>
                </a:r>
                <a:endParaRPr lang="ko-KR" altLang="en-US" sz="1400" dirty="0"/>
              </a:p>
            </p:txBody>
          </p:sp>
        </p:grpSp>
        <p:sp>
          <p:nvSpPr>
            <p:cNvPr id="24" name="구름 23"/>
            <p:cNvSpPr/>
            <p:nvPr/>
          </p:nvSpPr>
          <p:spPr>
            <a:xfrm>
              <a:off x="7048768" y="5100293"/>
              <a:ext cx="2457061" cy="889003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3397" y="466826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Git</a:t>
              </a:r>
              <a:endParaRPr lang="ko-KR" altLang="en-US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0070627" y="4628903"/>
              <a:ext cx="1802707" cy="1713181"/>
              <a:chOff x="8655071" y="750662"/>
              <a:chExt cx="2611643" cy="248194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655071" y="750662"/>
                <a:ext cx="2611643" cy="24819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원통 24"/>
              <p:cNvSpPr/>
              <p:nvPr/>
            </p:nvSpPr>
            <p:spPr>
              <a:xfrm>
                <a:off x="8922845" y="1535980"/>
                <a:ext cx="2076094" cy="1083128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원격 저장소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246769" y="890558"/>
                <a:ext cx="96693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GitHub</a:t>
                </a:r>
                <a:endParaRPr lang="ko-KR" altLang="en-US" dirty="0"/>
              </a:p>
            </p:txBody>
          </p:sp>
        </p:grpSp>
        <p:cxnSp>
          <p:nvCxnSpPr>
            <p:cNvPr id="31" name="직선 화살표 연결선 30"/>
            <p:cNvCxnSpPr>
              <a:stCxn id="8" idx="4"/>
              <a:endCxn id="24" idx="2"/>
            </p:cNvCxnSpPr>
            <p:nvPr/>
          </p:nvCxnSpPr>
          <p:spPr>
            <a:xfrm flipV="1">
              <a:off x="6255438" y="5544795"/>
              <a:ext cx="8009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4" idx="0"/>
              <a:endCxn id="25" idx="2"/>
            </p:cNvCxnSpPr>
            <p:nvPr/>
          </p:nvCxnSpPr>
          <p:spPr>
            <a:xfrm flipV="1">
              <a:off x="9503781" y="5544794"/>
              <a:ext cx="7516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883117" y="787797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https://git-scm.com/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31" y="2042455"/>
            <a:ext cx="4054094" cy="9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7071" y="2133600"/>
            <a:ext cx="7107541" cy="203288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쉽게 사용할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깔끔한 </a:t>
            </a:r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r>
              <a:rPr lang="ko-KR" altLang="en-US" dirty="0" smtClean="0"/>
              <a:t>쉬운 사용법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54" y="2133600"/>
            <a:ext cx="1905098" cy="190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138" y="71561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https://www.sourcetreeapp.com/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186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Arial</vt:lpstr>
      <vt:lpstr>Century Gothic</vt:lpstr>
      <vt:lpstr>Wingdings 3</vt:lpstr>
      <vt:lpstr>줄기</vt:lpstr>
      <vt:lpstr>깃허브(GitHub)</vt:lpstr>
      <vt:lpstr>목차</vt:lpstr>
      <vt:lpstr>깃(git) 이란?</vt:lpstr>
      <vt:lpstr>리누스 토발즈가 누구냐?</vt:lpstr>
      <vt:lpstr>버전 관리?</vt:lpstr>
      <vt:lpstr>버전 관리?</vt:lpstr>
      <vt:lpstr>깃허브(GitHub)?</vt:lpstr>
      <vt:lpstr>깃 사용법</vt:lpstr>
      <vt:lpstr>소스트리</vt:lpstr>
      <vt:lpstr>소스트리 사용법</vt:lpstr>
      <vt:lpstr>소스트리 사용법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 허브(Git Hub)</dc:title>
  <dc:creator>HunJin Kim</dc:creator>
  <cp:lastModifiedBy>HunJin Kim</cp:lastModifiedBy>
  <cp:revision>15</cp:revision>
  <dcterms:created xsi:type="dcterms:W3CDTF">2015-10-06T00:15:50Z</dcterms:created>
  <dcterms:modified xsi:type="dcterms:W3CDTF">2015-10-06T06:46:51Z</dcterms:modified>
</cp:coreProperties>
</file>