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03" autoAdjust="0"/>
    <p:restoredTop sz="94660"/>
  </p:normalViewPr>
  <p:slideViewPr>
    <p:cSldViewPr snapToGrid="0">
      <p:cViewPr>
        <p:scale>
          <a:sx n="50" d="100"/>
          <a:sy n="50" d="100"/>
        </p:scale>
        <p:origin x="26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8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7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1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6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1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7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0936-DBBE-487A-AAFC-C58BFF532DD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E6B2-3415-4A99-A4E3-EC4DC513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17" y="5232551"/>
            <a:ext cx="4130728" cy="1625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256" y="4815993"/>
            <a:ext cx="64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1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9094" y="5139159"/>
            <a:ext cx="4305782" cy="171884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3347" y="-157471"/>
            <a:ext cx="64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2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531" y="-11575"/>
            <a:ext cx="3703899" cy="13291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06723" y="165694"/>
            <a:ext cx="2870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/>
              <a:t>2:3</a:t>
            </a:r>
            <a:endParaRPr lang="ko-KR" alt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91067" y="-35111"/>
            <a:ext cx="619687" cy="66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3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10754" y="0"/>
            <a:ext cx="1322956" cy="136531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36970" y="150433"/>
            <a:ext cx="2870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endParaRPr lang="ko-KR" alt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463" y="2534856"/>
            <a:ext cx="1375447" cy="14543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14" y="2486516"/>
            <a:ext cx="1375447" cy="14543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44177" y="1972272"/>
            <a:ext cx="64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4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6203" y="2187615"/>
            <a:ext cx="1909822" cy="20139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43630" y="2109317"/>
            <a:ext cx="64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35656" y="2324660"/>
            <a:ext cx="1909822" cy="20139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7209" y="4642009"/>
            <a:ext cx="90282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버튼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점수판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선택 시간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플레이어 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상대 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70117" y="1722309"/>
            <a:ext cx="4168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</a:rPr>
              <a:t>플레이어는 준비시간 </a:t>
            </a:r>
            <a:r>
              <a:rPr lang="en-US" altLang="ko-KR" sz="2400" dirty="0" smtClean="0">
                <a:solidFill>
                  <a:srgbClr val="FFFF00"/>
                </a:solidFill>
              </a:rPr>
              <a:t>1~10</a:t>
            </a:r>
            <a:r>
              <a:rPr lang="ko-KR" altLang="en-US" sz="2400" dirty="0" smtClean="0">
                <a:solidFill>
                  <a:srgbClr val="FFFF00"/>
                </a:solidFill>
              </a:rPr>
              <a:t>초 동안 </a:t>
            </a:r>
            <a:r>
              <a:rPr lang="en-US" altLang="ko-KR" sz="2400" dirty="0" smtClean="0">
                <a:solidFill>
                  <a:srgbClr val="FFFF00"/>
                </a:solidFill>
              </a:rPr>
              <a:t>(</a:t>
            </a:r>
            <a:r>
              <a:rPr lang="ko-KR" altLang="en-US" sz="2400" dirty="0" smtClean="0">
                <a:solidFill>
                  <a:srgbClr val="FFFF00"/>
                </a:solidFill>
              </a:rPr>
              <a:t>가위</a:t>
            </a:r>
            <a:r>
              <a:rPr lang="en-US" altLang="ko-KR" sz="2400" dirty="0" smtClean="0">
                <a:solidFill>
                  <a:srgbClr val="FFFF00"/>
                </a:solidFill>
              </a:rPr>
              <a:t>,</a:t>
            </a:r>
            <a:r>
              <a:rPr lang="ko-KR" altLang="en-US" sz="2400" dirty="0" smtClean="0">
                <a:solidFill>
                  <a:srgbClr val="FFFF00"/>
                </a:solidFill>
              </a:rPr>
              <a:t>바위</a:t>
            </a:r>
            <a:r>
              <a:rPr lang="en-US" altLang="ko-KR" sz="2400" dirty="0" smtClean="0">
                <a:solidFill>
                  <a:srgbClr val="FFFF00"/>
                </a:solidFill>
              </a:rPr>
              <a:t>,</a:t>
            </a:r>
            <a:r>
              <a:rPr lang="ko-KR" altLang="en-US" sz="2400" dirty="0" smtClean="0">
                <a:solidFill>
                  <a:srgbClr val="FFFF00"/>
                </a:solidFill>
              </a:rPr>
              <a:t>보</a:t>
            </a:r>
            <a:r>
              <a:rPr lang="en-US" altLang="ko-KR" sz="2400" dirty="0" smtClean="0">
                <a:solidFill>
                  <a:srgbClr val="FFFF00"/>
                </a:solidFill>
              </a:rPr>
              <a:t>) </a:t>
            </a:r>
            <a:r>
              <a:rPr lang="ko-KR" altLang="en-US" sz="2400" dirty="0" smtClean="0">
                <a:solidFill>
                  <a:srgbClr val="FFFF00"/>
                </a:solidFill>
              </a:rPr>
              <a:t>선택</a:t>
            </a:r>
            <a:endParaRPr lang="en-US" altLang="ko-KR" sz="2400" dirty="0" smtClean="0">
              <a:solidFill>
                <a:srgbClr val="FFFF00"/>
              </a:solidFill>
            </a:endParaRPr>
          </a:p>
          <a:p>
            <a:endParaRPr lang="en-US" altLang="ko-KR" sz="2400" dirty="0">
              <a:solidFill>
                <a:srgbClr val="FFFF00"/>
              </a:solidFill>
            </a:endParaRPr>
          </a:p>
          <a:p>
            <a:r>
              <a:rPr lang="ko-KR" altLang="en-US" sz="2400" dirty="0" smtClean="0">
                <a:solidFill>
                  <a:srgbClr val="FFFF00"/>
                </a:solidFill>
              </a:rPr>
              <a:t>준비시간이 끝나면 결과 발표 </a:t>
            </a:r>
            <a:r>
              <a:rPr lang="en-US" altLang="ko-KR" sz="2400" dirty="0" smtClean="0">
                <a:solidFill>
                  <a:srgbClr val="FFFF00"/>
                </a:solidFill>
              </a:rPr>
              <a:t>(</a:t>
            </a:r>
            <a:r>
              <a:rPr lang="ko-KR" altLang="en-US" sz="2400" dirty="0" smtClean="0">
                <a:solidFill>
                  <a:srgbClr val="FFFF00"/>
                </a:solidFill>
              </a:rPr>
              <a:t>스코어 누적</a:t>
            </a:r>
            <a:r>
              <a:rPr lang="en-US" altLang="ko-KR" sz="2400" dirty="0" smtClean="0">
                <a:solidFill>
                  <a:srgbClr val="FFFF00"/>
                </a:solidFill>
              </a:rPr>
              <a:t>)</a:t>
            </a:r>
          </a:p>
          <a:p>
            <a:endParaRPr lang="en-US" altLang="ko-KR" sz="2400" dirty="0">
              <a:solidFill>
                <a:srgbClr val="FFFF00"/>
              </a:solidFill>
            </a:endParaRPr>
          </a:p>
          <a:p>
            <a:r>
              <a:rPr lang="ko-KR" altLang="en-US" sz="2400" dirty="0" smtClean="0">
                <a:solidFill>
                  <a:srgbClr val="FFFF00"/>
                </a:solidFill>
              </a:rPr>
              <a:t>준비 시간에 상대 패 </a:t>
            </a:r>
            <a:r>
              <a:rPr lang="en-US" altLang="ko-KR" sz="2400" dirty="0" smtClean="0">
                <a:solidFill>
                  <a:srgbClr val="FFFF00"/>
                </a:solidFill>
              </a:rPr>
              <a:t>? </a:t>
            </a:r>
            <a:r>
              <a:rPr lang="ko-KR" altLang="en-US" sz="2400" dirty="0" smtClean="0">
                <a:solidFill>
                  <a:srgbClr val="FFFF00"/>
                </a:solidFill>
              </a:rPr>
              <a:t>표시</a:t>
            </a:r>
            <a:r>
              <a:rPr lang="en-US" altLang="ko-KR" sz="2400" dirty="0" smtClean="0">
                <a:solidFill>
                  <a:srgbClr val="FFFF00"/>
                </a:solidFill>
              </a:rPr>
              <a:t>, </a:t>
            </a:r>
            <a:r>
              <a:rPr lang="ko-KR" altLang="en-US" sz="2400" dirty="0" smtClean="0">
                <a:solidFill>
                  <a:srgbClr val="FFFF00"/>
                </a:solidFill>
              </a:rPr>
              <a:t>플레이어 패는 보여짐</a:t>
            </a:r>
            <a:r>
              <a:rPr lang="en-US" altLang="ko-KR" sz="24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03" y="2465587"/>
            <a:ext cx="1339867" cy="14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2024-03-12T01:11:58Z</dcterms:created>
  <dcterms:modified xsi:type="dcterms:W3CDTF">2024-03-12T02:46:17Z</dcterms:modified>
</cp:coreProperties>
</file>