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A373D-A606-4EE1-989D-F87AE349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DE7A8-78D7-4BDC-8821-88CCF44C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30079-917D-4E8C-9221-FAD52FE7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0E1FE-00CF-4EB8-8360-39234E5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7112-07FF-4F22-87FE-8C92CBF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A8387-20C5-4A3B-99AF-4C0C530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6B3E7-4526-443D-A611-6F11FE77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B3D98-1196-4B8F-A390-4B961DC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D19A9-925B-4A94-AE14-C86BBEA0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17D95-35CF-4C04-A99C-9CDAA74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8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D9532-33D8-480A-ABA0-16CFBDEAE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C17D9-BA09-45B8-A226-DF9E50AD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F793F-28B9-4EA9-B247-B3368A2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5991-7276-4DEB-98FA-519D8210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62C9-5EB4-43E0-9C4B-7F2ACD4E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D669-D29E-4DD3-A4FA-7D8AF664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14162-3A4B-4245-A530-AAD47210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A98EF-2E75-42DC-BE70-62E20DB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67C88-7173-4F58-B168-14413899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86BE2-3AEC-4294-A031-7627562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0042F-4FB4-4741-8555-0D9B3AA2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E3540-1B8A-4846-B658-6C06F1C3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86FBE-7C77-48BA-A63D-68B33EA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57BA3-AA43-4370-BF96-9391FB1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B9770-304F-4F35-8EF5-0DA7197E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088-1DD0-491C-848D-C83EDF74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7171E-496A-43B0-83B9-60E726857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8BA7F-E9DD-41D6-AAD0-B0DE6C92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2E811-70BF-421C-8E2E-015CBE7B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26104-B674-442C-AF71-57EF008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1B384-F541-4969-9413-E13926A4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6001-D569-45F4-B72E-AD93C401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431C6-19E5-4E1C-A750-9B9C9A6B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55CC6-7FDC-4A9E-B4F9-08D5EA23F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F471D-C8D9-4BE9-849E-6E578AE5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715329-A926-4079-9099-D63492EB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A8E3C-5654-4EC0-9573-D903BD8A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B01E3-204A-4B0F-9C31-C3310A12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64973-2D70-486B-BBC4-BB32C30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1BC4A-7AF4-47C9-AD34-EEE7B0AE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60D510-933B-4E75-9183-FEA0E4BA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8B121-2233-476D-8215-75EBA36A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814384-4DFE-43F4-91CF-2B951B8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28BEE-59E4-409C-9B65-8637B752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8729-764E-4305-95CF-7FF9A41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BFCFC-5272-4167-81CA-30CE1485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C79E7-2797-448E-9A15-9E7F5434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26EB-9B39-48D2-B615-2D6C7AA3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B0F85-A447-4C1E-8534-3F9AFEA2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4B1B8-690A-4F91-B26D-CB7D0CC5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3AF2B-D489-4D5D-B98F-4D88F81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B75AE-DEA7-4279-B4AF-C485C4B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A2C4C-5160-4AF0-9256-D9FFAA59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BF1D6-6480-4A18-B2BD-176DAEDA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EB6CC-182B-44F7-9983-3706BBE4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AF7F3-818D-4638-BDD3-DE94BF6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F7916-F0A9-4DFF-9BF3-C0ADD88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FDB1E-01DE-4053-8837-7B10D7C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8B3430-AB69-4001-84D9-0C9BE114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64C3D-53C9-42C7-8D5A-43E5642E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68CCC-2BF2-4548-8904-6D91D82D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C770-526E-4382-AA53-C8DD544D176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897F0-760C-4CB4-99BE-F686FFD7D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4569F-E7CC-4039-A44F-E4F8EC47C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5685-CEDF-42A7-96A2-0D93FC30C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6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AD610-4251-43DF-A6D7-FEABCF674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게임인터페이스설계</a:t>
            </a:r>
            <a:br>
              <a:rPr lang="en-US" altLang="ko-KR" dirty="0"/>
            </a:br>
            <a:r>
              <a:rPr lang="ko-KR" altLang="en-US" sz="3200" dirty="0"/>
              <a:t>기말프로젝트 기획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A4A87-63F5-4E32-AD6C-2F179519E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2014180005 </a:t>
            </a:r>
            <a:r>
              <a:rPr lang="ko-KR" altLang="en-US" dirty="0"/>
              <a:t>김기태</a:t>
            </a:r>
            <a:endParaRPr lang="en-US" altLang="ko-KR" dirty="0"/>
          </a:p>
          <a:p>
            <a:r>
              <a:rPr lang="en-US" altLang="ko-KR" dirty="0"/>
              <a:t>2016180007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2019182014 </a:t>
            </a:r>
            <a:r>
              <a:rPr lang="ko-KR" altLang="en-US" dirty="0" err="1"/>
              <a:t>김휘수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6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87836-3E0B-44E2-92F0-BC06928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UI</a:t>
            </a:r>
            <a:r>
              <a:rPr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F29BF-64A5-4B7D-A6D9-2E2B443F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10EB-9192-45AF-91BE-D1A408FE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16466-4891-4B66-BD82-FD31F8F9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3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E96DF-87BD-4811-AC95-04FBDD65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방법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AD1D4D32-B22B-4782-9C12-F4CFB8857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4" y="2991598"/>
            <a:ext cx="3921699" cy="20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rcetree] History 한글 깨짐 현상 수정">
            <a:extLst>
              <a:ext uri="{FF2B5EF4-FFF2-40B4-BE49-F238E27FC236}">
                <a16:creationId xmlns:a16="http://schemas.microsoft.com/office/drawing/2014/main" id="{11E70898-9FD7-44A5-A5DC-2795A4E7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93" y="1949079"/>
            <a:ext cx="3475062" cy="20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어도비 포토샵 - 위키백과, 우리 모두의 백과사전">
            <a:extLst>
              <a:ext uri="{FF2B5EF4-FFF2-40B4-BE49-F238E27FC236}">
                <a16:creationId xmlns:a16="http://schemas.microsoft.com/office/drawing/2014/main" id="{B910F2D7-9EF9-4C5A-B308-68309CA4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189" y="2991597"/>
            <a:ext cx="2138611" cy="20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7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D306-8603-44A3-95C2-08AFC0E5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93438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역할분담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185204B-7883-41B4-B477-366D08BC5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682571"/>
              </p:ext>
            </p:extLst>
          </p:nvPr>
        </p:nvGraphicFramePr>
        <p:xfrm>
          <a:off x="655320" y="1619001"/>
          <a:ext cx="3417916" cy="31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3">
                  <a:extLst>
                    <a:ext uri="{9D8B030D-6E8A-4147-A177-3AD203B41FA5}">
                      <a16:colId xmlns:a16="http://schemas.microsoft.com/office/drawing/2014/main" val="1466388601"/>
                    </a:ext>
                  </a:extLst>
                </a:gridCol>
                <a:gridCol w="2487013">
                  <a:extLst>
                    <a:ext uri="{9D8B030D-6E8A-4147-A177-3AD203B41FA5}">
                      <a16:colId xmlns:a16="http://schemas.microsoft.com/office/drawing/2014/main" val="2512675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520046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김기태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531539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김명규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기획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906881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김휘수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42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20D8-51D5-4D4B-9390-F2BEAAC1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18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F7CEF04-923B-49C6-AA32-E389C4C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498484"/>
              </p:ext>
            </p:extLst>
          </p:nvPr>
        </p:nvGraphicFramePr>
        <p:xfrm>
          <a:off x="838200" y="1825624"/>
          <a:ext cx="10515597" cy="411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279390278"/>
                    </a:ext>
                  </a:extLst>
                </a:gridCol>
                <a:gridCol w="2109289">
                  <a:extLst>
                    <a:ext uri="{9D8B030D-6E8A-4147-A177-3AD203B41FA5}">
                      <a16:colId xmlns:a16="http://schemas.microsoft.com/office/drawing/2014/main" val="1017778019"/>
                    </a:ext>
                  </a:extLst>
                </a:gridCol>
                <a:gridCol w="7657008">
                  <a:extLst>
                    <a:ext uri="{9D8B030D-6E8A-4147-A177-3AD203B41FA5}">
                      <a16:colId xmlns:a16="http://schemas.microsoft.com/office/drawing/2014/main" val="131792710"/>
                    </a:ext>
                  </a:extLst>
                </a:gridCol>
              </a:tblGrid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506316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장르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 범위 등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399288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사운드 등 리소스 제작 및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09915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캐릭터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061995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플랫폼 및 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코인 등의 오브젝트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890007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다양한 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701698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밸런싱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밸런스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73866"/>
                  </a:ext>
                </a:extLst>
              </a:tr>
              <a:tr h="51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발표용 자료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92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게임인터페이스설계 기말프로젝트 기획</vt:lpstr>
      <vt:lpstr>1. UI 문제점</vt:lpstr>
      <vt:lpstr>2. 해결 방법</vt:lpstr>
      <vt:lpstr>3. 개발 방법</vt:lpstr>
      <vt:lpstr>4. 역할분담</vt:lpstr>
      <vt:lpstr>5. 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게임인터페이스설계 기말프로젝트</dc:title>
  <dc:creator>명규</dc:creator>
  <cp:lastModifiedBy>명규</cp:lastModifiedBy>
  <cp:revision>18</cp:revision>
  <dcterms:created xsi:type="dcterms:W3CDTF">2021-04-30T11:53:09Z</dcterms:created>
  <dcterms:modified xsi:type="dcterms:W3CDTF">2021-04-30T12:16:15Z</dcterms:modified>
</cp:coreProperties>
</file>