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4" Type="http://schemas.openxmlformats.org/officeDocument/2006/relationships/viewProps" Target="viewProps.xml"/><Relationship Id="rId2" Type="http://schemas.openxmlformats.org/officeDocument/2006/relationships/printerSettings" Target="printerSettings/printerSettings1.bin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5" Type="http://schemas.openxmlformats.org/officeDocument/2006/relationships/theme" Target="theme/theme1.xml"/><Relationship Id="rId7" Type="http://schemas.openxmlformats.org/officeDocument/2006/relationships/slide" Target="slides/slide1.xml"/><Relationship Id="rId3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1" Type="http://schemas.openxmlformats.org/officeDocument/2006/relationships/slideLayout" Target="../slideLayouts/slideLayout1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3" Type="http://schemas.openxmlformats.org/officeDocument/2006/relationships/slideLayout" Target="../slideLayouts/slideLayout3.xml"/><Relationship Id="rId9" Type="http://schemas.openxmlformats.org/officeDocument/2006/relationships/slideLayout" Target="../slideLayouts/slideLayout9.xml"/><Relationship Id="rId2" Type="http://schemas.openxmlformats.org/officeDocument/2006/relationships/slideLayout" Target="../slideLayouts/slideLayout2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그림 있어요~</a:t>
            </a:r>
          </a:p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080000"/>
            <a:ext cx="7200000" cy="54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