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9" r:id="rId4"/>
    <p:sldId id="273" r:id="rId5"/>
    <p:sldId id="272" r:id="rId6"/>
    <p:sldId id="271" r:id="rId7"/>
    <p:sldId id="274" r:id="rId8"/>
    <p:sldId id="288" r:id="rId9"/>
    <p:sldId id="289" r:id="rId10"/>
    <p:sldId id="290" r:id="rId11"/>
    <p:sldId id="291" r:id="rId12"/>
    <p:sldId id="275" r:id="rId13"/>
    <p:sldId id="282" r:id="rId14"/>
    <p:sldId id="283" r:id="rId15"/>
    <p:sldId id="284" r:id="rId16"/>
    <p:sldId id="285" r:id="rId17"/>
    <p:sldId id="286" r:id="rId18"/>
    <p:sldId id="287" r:id="rId19"/>
    <p:sldId id="276" r:id="rId20"/>
    <p:sldId id="294" r:id="rId21"/>
    <p:sldId id="296" r:id="rId22"/>
    <p:sldId id="304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277" r:id="rId31"/>
    <p:sldId id="309" r:id="rId32"/>
    <p:sldId id="312" r:id="rId33"/>
    <p:sldId id="311" r:id="rId34"/>
    <p:sldId id="310" r:id="rId35"/>
    <p:sldId id="278" r:id="rId36"/>
    <p:sldId id="292" r:id="rId37"/>
    <p:sldId id="293" r:id="rId38"/>
    <p:sldId id="305" r:id="rId39"/>
    <p:sldId id="306" r:id="rId40"/>
    <p:sldId id="281" r:id="rId41"/>
    <p:sldId id="308" r:id="rId42"/>
    <p:sldId id="307" r:id="rId43"/>
    <p:sldId id="270" r:id="rId44"/>
  </p:sldIdLst>
  <p:sldSz cx="18288000" cy="10287000"/>
  <p:notesSz cx="6858000" cy="9144000"/>
  <p:embeddedFontLst>
    <p:embeddedFont>
      <p:font typeface="나눔스퀘어 Bold" panose="020B0600000101010101" pitchFamily="50" charset="-127"/>
      <p:bold r:id="rId46"/>
    </p:embeddedFont>
    <p:embeddedFont>
      <p:font typeface="나눔스퀘어 ExtraBold" panose="020B0600000101010101" pitchFamily="50" charset="-127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FB3F2-3E7A-4DFB-AC31-018207351542}" v="70" dt="2024-04-07T22:37:55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090" autoAdjust="0"/>
  </p:normalViewPr>
  <p:slideViewPr>
    <p:cSldViewPr>
      <p:cViewPr>
        <p:scale>
          <a:sx n="33" d="100"/>
          <a:sy n="33" d="100"/>
        </p:scale>
        <p:origin x="1882" y="6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혁민 김" userId="48a713087d736957" providerId="LiveId" clId="{3EAFB3F2-3E7A-4DFB-AC31-018207351542}"/>
    <pc:docChg chg="undo custSel addSld delSld modSld sldOrd">
      <pc:chgData name="혁민 김" userId="48a713087d736957" providerId="LiveId" clId="{3EAFB3F2-3E7A-4DFB-AC31-018207351542}" dt="2024-04-07T22:37:55.933" v="791"/>
      <pc:docMkLst>
        <pc:docMk/>
      </pc:docMkLst>
      <pc:sldChg chg="delSp modSp mod">
        <pc:chgData name="혁민 김" userId="48a713087d736957" providerId="LiveId" clId="{3EAFB3F2-3E7A-4DFB-AC31-018207351542}" dt="2024-04-07T22:06:41.535" v="748" actId="1076"/>
        <pc:sldMkLst>
          <pc:docMk/>
          <pc:sldMk cId="0" sldId="258"/>
        </pc:sldMkLst>
        <pc:spChg chg="mod">
          <ac:chgData name="혁민 김" userId="48a713087d736957" providerId="LiveId" clId="{3EAFB3F2-3E7A-4DFB-AC31-018207351542}" dt="2024-04-07T22:06:41.535" v="748" actId="1076"/>
          <ac:spMkLst>
            <pc:docMk/>
            <pc:sldMk cId="0" sldId="258"/>
            <ac:spMk id="36" creationId="{AD71B76F-7E91-784D-123D-7D990962B31C}"/>
          </ac:spMkLst>
        </pc:spChg>
        <pc:spChg chg="del">
          <ac:chgData name="혁민 김" userId="48a713087d736957" providerId="LiveId" clId="{3EAFB3F2-3E7A-4DFB-AC31-018207351542}" dt="2024-04-07T22:01:40.950" v="737" actId="478"/>
          <ac:spMkLst>
            <pc:docMk/>
            <pc:sldMk cId="0" sldId="258"/>
            <ac:spMk id="39" creationId="{EDA4D1ED-7B3C-9284-F71A-E72FF0B7EF64}"/>
          </ac:spMkLst>
        </pc:spChg>
      </pc:sldChg>
      <pc:sldChg chg="addSp delSp modSp mod">
        <pc:chgData name="혁민 김" userId="48a713087d736957" providerId="LiveId" clId="{3EAFB3F2-3E7A-4DFB-AC31-018207351542}" dt="2024-04-07T22:10:08.073" v="764" actId="1076"/>
        <pc:sldMkLst>
          <pc:docMk/>
          <pc:sldMk cId="2316928295" sldId="274"/>
        </pc:sldMkLst>
        <pc:spChg chg="mod">
          <ac:chgData name="혁민 김" userId="48a713087d736957" providerId="LiveId" clId="{3EAFB3F2-3E7A-4DFB-AC31-018207351542}" dt="2024-04-07T22:09:50.368" v="755" actId="1076"/>
          <ac:spMkLst>
            <pc:docMk/>
            <pc:sldMk cId="2316928295" sldId="274"/>
            <ac:spMk id="14" creationId="{00000000-0000-0000-0000-000000000000}"/>
          </ac:spMkLst>
        </pc:spChg>
        <pc:picChg chg="add mod">
          <ac:chgData name="혁민 김" userId="48a713087d736957" providerId="LiveId" clId="{3EAFB3F2-3E7A-4DFB-AC31-018207351542}" dt="2024-04-07T22:10:08.073" v="764" actId="1076"/>
          <ac:picMkLst>
            <pc:docMk/>
            <pc:sldMk cId="2316928295" sldId="274"/>
            <ac:picMk id="3" creationId="{51255D0F-D9ED-92D2-C682-37CF5FA826D7}"/>
          </ac:picMkLst>
        </pc:picChg>
        <pc:picChg chg="del">
          <ac:chgData name="혁민 김" userId="48a713087d736957" providerId="LiveId" clId="{3EAFB3F2-3E7A-4DFB-AC31-018207351542}" dt="2024-04-07T22:09:39.226" v="749" actId="478"/>
          <ac:picMkLst>
            <pc:docMk/>
            <pc:sldMk cId="2316928295" sldId="274"/>
            <ac:picMk id="4" creationId="{E8A183C6-ACD1-DE92-597A-6B52BC2117AC}"/>
          </ac:picMkLst>
        </pc:picChg>
      </pc:sldChg>
      <pc:sldChg chg="addSp delSp modSp mod">
        <pc:chgData name="혁민 김" userId="48a713087d736957" providerId="LiveId" clId="{3EAFB3F2-3E7A-4DFB-AC31-018207351542}" dt="2024-04-07T22:37:55.933" v="791"/>
        <pc:sldMkLst>
          <pc:docMk/>
          <pc:sldMk cId="887318021" sldId="277"/>
        </pc:sldMkLst>
        <pc:spChg chg="mod">
          <ac:chgData name="혁민 김" userId="48a713087d736957" providerId="LiveId" clId="{3EAFB3F2-3E7A-4DFB-AC31-018207351542}" dt="2024-04-07T22:37:55.933" v="791"/>
          <ac:spMkLst>
            <pc:docMk/>
            <pc:sldMk cId="887318021" sldId="277"/>
            <ac:spMk id="2" creationId="{D7376802-AB71-014B-F341-C8DA0FA6F362}"/>
          </ac:spMkLst>
        </pc:spChg>
        <pc:spChg chg="add mod">
          <ac:chgData name="혁민 김" userId="48a713087d736957" providerId="LiveId" clId="{3EAFB3F2-3E7A-4DFB-AC31-018207351542}" dt="2024-04-07T08:24:18.131" v="388" actId="1076"/>
          <ac:spMkLst>
            <pc:docMk/>
            <pc:sldMk cId="887318021" sldId="277"/>
            <ac:spMk id="7" creationId="{E9BE7352-A8F1-424D-5170-8AE7902A97C0}"/>
          </ac:spMkLst>
        </pc:spChg>
        <pc:spChg chg="add del">
          <ac:chgData name="혁민 김" userId="48a713087d736957" providerId="LiveId" clId="{3EAFB3F2-3E7A-4DFB-AC31-018207351542}" dt="2024-04-07T12:30:45.287" v="505" actId="478"/>
          <ac:spMkLst>
            <pc:docMk/>
            <pc:sldMk cId="887318021" sldId="277"/>
            <ac:spMk id="21" creationId="{632E62E1-7D55-39E3-816C-F9F4CC1ACB08}"/>
          </ac:spMkLst>
        </pc:spChg>
        <pc:picChg chg="del mod">
          <ac:chgData name="혁민 김" userId="48a713087d736957" providerId="LiveId" clId="{3EAFB3F2-3E7A-4DFB-AC31-018207351542}" dt="2024-04-07T22:04:41.599" v="739" actId="478"/>
          <ac:picMkLst>
            <pc:docMk/>
            <pc:sldMk cId="887318021" sldId="277"/>
            <ac:picMk id="4" creationId="{D0DA4C73-93BF-0DAB-5E42-A21099268142}"/>
          </ac:picMkLst>
        </pc:picChg>
        <pc:picChg chg="add mod modCrop">
          <ac:chgData name="혁민 김" userId="48a713087d736957" providerId="LiveId" clId="{3EAFB3F2-3E7A-4DFB-AC31-018207351542}" dt="2024-04-07T12:27:44.701" v="503" actId="14100"/>
          <ac:picMkLst>
            <pc:docMk/>
            <pc:sldMk cId="887318021" sldId="277"/>
            <ac:picMk id="6" creationId="{E3F50B52-3F4A-6CD9-3DDB-2C60346A4207}"/>
          </ac:picMkLst>
        </pc:picChg>
        <pc:picChg chg="add del mod">
          <ac:chgData name="혁민 김" userId="48a713087d736957" providerId="LiveId" clId="{3EAFB3F2-3E7A-4DFB-AC31-018207351542}" dt="2024-04-07T22:04:45.889" v="743" actId="478"/>
          <ac:picMkLst>
            <pc:docMk/>
            <pc:sldMk cId="887318021" sldId="277"/>
            <ac:picMk id="8" creationId="{0E21A3E5-BC85-B525-2E87-A8B45A113C4E}"/>
          </ac:picMkLst>
        </pc:picChg>
        <pc:picChg chg="add mod">
          <ac:chgData name="혁민 김" userId="48a713087d736957" providerId="LiveId" clId="{3EAFB3F2-3E7A-4DFB-AC31-018207351542}" dt="2024-04-07T08:24:54.468" v="406" actId="1076"/>
          <ac:picMkLst>
            <pc:docMk/>
            <pc:sldMk cId="887318021" sldId="277"/>
            <ac:picMk id="15" creationId="{CE114401-741F-7F04-A0FD-8A39EA1141ED}"/>
          </ac:picMkLst>
        </pc:picChg>
        <pc:picChg chg="add mod">
          <ac:chgData name="혁민 김" userId="48a713087d736957" providerId="LiveId" clId="{3EAFB3F2-3E7A-4DFB-AC31-018207351542}" dt="2024-04-07T08:24:54.468" v="406" actId="1076"/>
          <ac:picMkLst>
            <pc:docMk/>
            <pc:sldMk cId="887318021" sldId="277"/>
            <ac:picMk id="20" creationId="{A94B3FDC-C5C1-7CBD-B567-414A46781973}"/>
          </ac:picMkLst>
        </pc:picChg>
        <pc:picChg chg="add mod">
          <ac:chgData name="혁민 김" userId="48a713087d736957" providerId="LiveId" clId="{3EAFB3F2-3E7A-4DFB-AC31-018207351542}" dt="2024-04-07T22:05:13.377" v="747" actId="1076"/>
          <ac:picMkLst>
            <pc:docMk/>
            <pc:sldMk cId="887318021" sldId="277"/>
            <ac:picMk id="21" creationId="{F34F7C21-9210-B032-BD7C-5D37127910DA}"/>
          </ac:picMkLst>
        </pc:picChg>
        <pc:picChg chg="del">
          <ac:chgData name="혁민 김" userId="48a713087d736957" providerId="LiveId" clId="{3EAFB3F2-3E7A-4DFB-AC31-018207351542}" dt="2024-04-07T07:30:03.567" v="166" actId="478"/>
          <ac:picMkLst>
            <pc:docMk/>
            <pc:sldMk cId="887318021" sldId="277"/>
            <ac:picMk id="2050" creationId="{E5A0DD7F-C002-4FD1-FB13-6FF7792F4D2F}"/>
          </ac:picMkLst>
        </pc:picChg>
        <pc:cxnChg chg="add">
          <ac:chgData name="혁민 김" userId="48a713087d736957" providerId="LiveId" clId="{3EAFB3F2-3E7A-4DFB-AC31-018207351542}" dt="2024-04-07T12:30:52.902" v="506" actId="11529"/>
          <ac:cxnSpMkLst>
            <pc:docMk/>
            <pc:sldMk cId="887318021" sldId="277"/>
            <ac:cxnSpMk id="23" creationId="{E32AFECB-4D43-5BD2-51F5-2FBA901A9652}"/>
          </ac:cxnSpMkLst>
        </pc:cxnChg>
        <pc:cxnChg chg="add">
          <ac:chgData name="혁민 김" userId="48a713087d736957" providerId="LiveId" clId="{3EAFB3F2-3E7A-4DFB-AC31-018207351542}" dt="2024-04-07T12:31:07.255" v="507" actId="11529"/>
          <ac:cxnSpMkLst>
            <pc:docMk/>
            <pc:sldMk cId="887318021" sldId="277"/>
            <ac:cxnSpMk id="25" creationId="{3FB6450F-33A4-6975-0871-CB1DABA84C27}"/>
          </ac:cxnSpMkLst>
        </pc:cxnChg>
      </pc:sldChg>
      <pc:sldChg chg="addSp delSp modSp del mod">
        <pc:chgData name="혁민 김" userId="48a713087d736957" providerId="LiveId" clId="{3EAFB3F2-3E7A-4DFB-AC31-018207351542}" dt="2024-04-07T22:01:47.529" v="738" actId="47"/>
        <pc:sldMkLst>
          <pc:docMk/>
          <pc:sldMk cId="2012611754" sldId="280"/>
        </pc:sldMkLst>
        <pc:spChg chg="mod">
          <ac:chgData name="혁민 김" userId="48a713087d736957" providerId="LiveId" clId="{3EAFB3F2-3E7A-4DFB-AC31-018207351542}" dt="2024-04-07T07:19:03.100" v="110" actId="1076"/>
          <ac:spMkLst>
            <pc:docMk/>
            <pc:sldMk cId="2012611754" sldId="280"/>
            <ac:spMk id="2" creationId="{73F0A65A-28AD-53E6-73D3-0DFF29402C95}"/>
          </ac:spMkLst>
        </pc:spChg>
        <pc:spChg chg="del">
          <ac:chgData name="혁민 김" userId="48a713087d736957" providerId="LiveId" clId="{3EAFB3F2-3E7A-4DFB-AC31-018207351542}" dt="2024-04-07T07:14:22.530" v="29" actId="478"/>
          <ac:spMkLst>
            <pc:docMk/>
            <pc:sldMk cId="2012611754" sldId="280"/>
            <ac:spMk id="3" creationId="{A4FD8FA4-B55F-FD87-A10A-B45CAC6DAAEC}"/>
          </ac:spMkLst>
        </pc:spChg>
        <pc:spChg chg="add mod">
          <ac:chgData name="혁민 김" userId="48a713087d736957" providerId="LiveId" clId="{3EAFB3F2-3E7A-4DFB-AC31-018207351542}" dt="2024-04-07T07:19:03.100" v="110" actId="1076"/>
          <ac:spMkLst>
            <pc:docMk/>
            <pc:sldMk cId="2012611754" sldId="280"/>
            <ac:spMk id="4" creationId="{7B0B6F38-7F8A-6D21-98C7-62916B0D0D85}"/>
          </ac:spMkLst>
        </pc:spChg>
        <pc:spChg chg="add mod">
          <ac:chgData name="혁민 김" userId="48a713087d736957" providerId="LiveId" clId="{3EAFB3F2-3E7A-4DFB-AC31-018207351542}" dt="2024-04-07T07:13:34.469" v="3"/>
          <ac:spMkLst>
            <pc:docMk/>
            <pc:sldMk cId="2012611754" sldId="280"/>
            <ac:spMk id="6" creationId="{E699ACBF-D6A4-7F58-9D56-4D1E0B3A7A48}"/>
          </ac:spMkLst>
        </pc:spChg>
        <pc:spChg chg="add mod">
          <ac:chgData name="혁민 김" userId="48a713087d736957" providerId="LiveId" clId="{3EAFB3F2-3E7A-4DFB-AC31-018207351542}" dt="2024-04-07T07:19:03.100" v="110" actId="1076"/>
          <ac:spMkLst>
            <pc:docMk/>
            <pc:sldMk cId="2012611754" sldId="280"/>
            <ac:spMk id="7" creationId="{C2C72814-7755-EB5F-3EAC-CA712BA124BD}"/>
          </ac:spMkLst>
        </pc:spChg>
      </pc:sldChg>
      <pc:sldChg chg="addSp delSp modSp mod">
        <pc:chgData name="혁민 김" userId="48a713087d736957" providerId="LiveId" clId="{3EAFB3F2-3E7A-4DFB-AC31-018207351542}" dt="2024-04-07T15:26:23.035" v="736" actId="1076"/>
        <pc:sldMkLst>
          <pc:docMk/>
          <pc:sldMk cId="205077903" sldId="283"/>
        </pc:sldMkLst>
        <pc:picChg chg="del">
          <ac:chgData name="혁민 김" userId="48a713087d736957" providerId="LiveId" clId="{3EAFB3F2-3E7A-4DFB-AC31-018207351542}" dt="2024-04-07T15:17:31.801" v="730" actId="478"/>
          <ac:picMkLst>
            <pc:docMk/>
            <pc:sldMk cId="205077903" sldId="283"/>
            <ac:picMk id="2" creationId="{8358E42E-6C96-4F28-32B3-9AFC2D739C02}"/>
          </ac:picMkLst>
        </pc:picChg>
        <pc:picChg chg="add mod">
          <ac:chgData name="혁민 김" userId="48a713087d736957" providerId="LiveId" clId="{3EAFB3F2-3E7A-4DFB-AC31-018207351542}" dt="2024-04-07T15:26:23.035" v="736" actId="1076"/>
          <ac:picMkLst>
            <pc:docMk/>
            <pc:sldMk cId="205077903" sldId="283"/>
            <ac:picMk id="6" creationId="{845BFD15-FBDC-C7D5-62A4-4C6B0F2729A5}"/>
          </ac:picMkLst>
        </pc:picChg>
      </pc:sldChg>
      <pc:sldChg chg="addSp modSp mod">
        <pc:chgData name="혁민 김" userId="48a713087d736957" providerId="LiveId" clId="{3EAFB3F2-3E7A-4DFB-AC31-018207351542}" dt="2024-04-07T14:47:37.433" v="729" actId="1035"/>
        <pc:sldMkLst>
          <pc:docMk/>
          <pc:sldMk cId="2702455127" sldId="288"/>
        </pc:sldMkLst>
        <pc:spChg chg="add mod">
          <ac:chgData name="혁민 김" userId="48a713087d736957" providerId="LiveId" clId="{3EAFB3F2-3E7A-4DFB-AC31-018207351542}" dt="2024-04-07T14:47:37.433" v="729" actId="1035"/>
          <ac:spMkLst>
            <pc:docMk/>
            <pc:sldMk cId="2702455127" sldId="288"/>
            <ac:spMk id="2" creationId="{9C08AB0B-FDBA-08ED-3B84-E2749246470A}"/>
          </ac:spMkLst>
        </pc:spChg>
      </pc:sldChg>
      <pc:sldChg chg="addSp modSp mod">
        <pc:chgData name="혁민 김" userId="48a713087d736957" providerId="LiveId" clId="{3EAFB3F2-3E7A-4DFB-AC31-018207351542}" dt="2024-04-07T14:47:34.744" v="726" actId="1035"/>
        <pc:sldMkLst>
          <pc:docMk/>
          <pc:sldMk cId="1124286790" sldId="289"/>
        </pc:sldMkLst>
        <pc:spChg chg="add mod">
          <ac:chgData name="혁민 김" userId="48a713087d736957" providerId="LiveId" clId="{3EAFB3F2-3E7A-4DFB-AC31-018207351542}" dt="2024-04-07T14:47:34.744" v="726" actId="1035"/>
          <ac:spMkLst>
            <pc:docMk/>
            <pc:sldMk cId="1124286790" sldId="289"/>
            <ac:spMk id="2" creationId="{D01F98D5-2C88-61DF-CC31-B8EADEE78EAC}"/>
          </ac:spMkLst>
        </pc:spChg>
      </pc:sldChg>
      <pc:sldChg chg="addSp modSp mod">
        <pc:chgData name="혁민 김" userId="48a713087d736957" providerId="LiveId" clId="{3EAFB3F2-3E7A-4DFB-AC31-018207351542}" dt="2024-04-07T14:47:32.176" v="723" actId="1035"/>
        <pc:sldMkLst>
          <pc:docMk/>
          <pc:sldMk cId="3683503462" sldId="290"/>
        </pc:sldMkLst>
        <pc:spChg chg="add mod">
          <ac:chgData name="혁민 김" userId="48a713087d736957" providerId="LiveId" clId="{3EAFB3F2-3E7A-4DFB-AC31-018207351542}" dt="2024-04-07T14:47:32.176" v="723" actId="1035"/>
          <ac:spMkLst>
            <pc:docMk/>
            <pc:sldMk cId="3683503462" sldId="290"/>
            <ac:spMk id="2" creationId="{9E89CE80-8F50-2BCF-3A8B-E17CB175B9F5}"/>
          </ac:spMkLst>
        </pc:spChg>
      </pc:sldChg>
      <pc:sldChg chg="addSp delSp modSp add mod setBg">
        <pc:chgData name="혁민 김" userId="48a713087d736957" providerId="LiveId" clId="{3EAFB3F2-3E7A-4DFB-AC31-018207351542}" dt="2024-04-07T12:45:45.412" v="599"/>
        <pc:sldMkLst>
          <pc:docMk/>
          <pc:sldMk cId="2977993387" sldId="309"/>
        </pc:sldMkLst>
        <pc:spChg chg="del">
          <ac:chgData name="혁민 김" userId="48a713087d736957" providerId="LiveId" clId="{3EAFB3F2-3E7A-4DFB-AC31-018207351542}" dt="2024-04-07T07:56:00.310" v="212" actId="478"/>
          <ac:spMkLst>
            <pc:docMk/>
            <pc:sldMk cId="2977993387" sldId="309"/>
            <ac:spMk id="2" creationId="{D7376802-AB71-014B-F341-C8DA0FA6F362}"/>
          </ac:spMkLst>
        </pc:spChg>
        <pc:spChg chg="add mod">
          <ac:chgData name="혁민 김" userId="48a713087d736957" providerId="LiveId" clId="{3EAFB3F2-3E7A-4DFB-AC31-018207351542}" dt="2024-04-07T12:36:41.702" v="548" actId="14100"/>
          <ac:spMkLst>
            <pc:docMk/>
            <pc:sldMk cId="2977993387" sldId="309"/>
            <ac:spMk id="3" creationId="{6C20FC69-14A4-5FB3-45D5-56B5255D2522}"/>
          </ac:spMkLst>
        </pc:spChg>
        <pc:picChg chg="del">
          <ac:chgData name="혁민 김" userId="48a713087d736957" providerId="LiveId" clId="{3EAFB3F2-3E7A-4DFB-AC31-018207351542}" dt="2024-04-07T07:56:00.889" v="213" actId="478"/>
          <ac:picMkLst>
            <pc:docMk/>
            <pc:sldMk cId="2977993387" sldId="309"/>
            <ac:picMk id="4" creationId="{D0DA4C73-93BF-0DAB-5E42-A21099268142}"/>
          </ac:picMkLst>
        </pc:picChg>
        <pc:picChg chg="del">
          <ac:chgData name="혁민 김" userId="48a713087d736957" providerId="LiveId" clId="{3EAFB3F2-3E7A-4DFB-AC31-018207351542}" dt="2024-04-07T07:56:24.407" v="216" actId="478"/>
          <ac:picMkLst>
            <pc:docMk/>
            <pc:sldMk cId="2977993387" sldId="309"/>
            <ac:picMk id="6" creationId="{E3F50B52-3F4A-6CD9-3DDB-2C60346A4207}"/>
          </ac:picMkLst>
        </pc:picChg>
        <pc:picChg chg="add del mod">
          <ac:chgData name="혁민 김" userId="48a713087d736957" providerId="LiveId" clId="{3EAFB3F2-3E7A-4DFB-AC31-018207351542}" dt="2024-04-07T12:35:55.530" v="528" actId="478"/>
          <ac:picMkLst>
            <pc:docMk/>
            <pc:sldMk cId="2977993387" sldId="309"/>
            <ac:picMk id="8" creationId="{FC2BC07D-B552-DF05-3E1A-D6909647A009}"/>
          </ac:picMkLst>
        </pc:picChg>
        <pc:picChg chg="add del mod modCrop">
          <ac:chgData name="혁민 김" userId="48a713087d736957" providerId="LiveId" clId="{3EAFB3F2-3E7A-4DFB-AC31-018207351542}" dt="2024-04-07T12:35:55.980" v="529" actId="478"/>
          <ac:picMkLst>
            <pc:docMk/>
            <pc:sldMk cId="2977993387" sldId="309"/>
            <ac:picMk id="19" creationId="{A90B0B84-2DD7-C3F6-61EC-BF05EA496229}"/>
          </ac:picMkLst>
        </pc:picChg>
        <pc:picChg chg="add del mod">
          <ac:chgData name="혁민 김" userId="48a713087d736957" providerId="LiveId" clId="{3EAFB3F2-3E7A-4DFB-AC31-018207351542}" dt="2024-04-07T12:35:56.740" v="530" actId="478"/>
          <ac:picMkLst>
            <pc:docMk/>
            <pc:sldMk cId="2977993387" sldId="309"/>
            <ac:picMk id="21" creationId="{F8EDF914-2DB8-186A-4D6B-F889AE6E953B}"/>
          </ac:picMkLst>
        </pc:picChg>
        <pc:picChg chg="add del mod">
          <ac:chgData name="혁민 김" userId="48a713087d736957" providerId="LiveId" clId="{3EAFB3F2-3E7A-4DFB-AC31-018207351542}" dt="2024-04-07T12:35:54.720" v="527" actId="478"/>
          <ac:picMkLst>
            <pc:docMk/>
            <pc:sldMk cId="2977993387" sldId="309"/>
            <ac:picMk id="22" creationId="{9E4336E1-C476-A166-EF35-5795A6AA0EC8}"/>
          </ac:picMkLst>
        </pc:picChg>
        <pc:picChg chg="add del mod modCrop">
          <ac:chgData name="혁민 김" userId="48a713087d736957" providerId="LiveId" clId="{3EAFB3F2-3E7A-4DFB-AC31-018207351542}" dt="2024-04-07T12:35:54.090" v="526" actId="478"/>
          <ac:picMkLst>
            <pc:docMk/>
            <pc:sldMk cId="2977993387" sldId="309"/>
            <ac:picMk id="23" creationId="{F0C19798-4DB1-8270-3733-A598C7F9ACCB}"/>
          </ac:picMkLst>
        </pc:picChg>
        <pc:picChg chg="add mod">
          <ac:chgData name="혁민 김" userId="48a713087d736957" providerId="LiveId" clId="{3EAFB3F2-3E7A-4DFB-AC31-018207351542}" dt="2024-04-07T12:36:03.022" v="533" actId="1076"/>
          <ac:picMkLst>
            <pc:docMk/>
            <pc:sldMk cId="2977993387" sldId="309"/>
            <ac:picMk id="25" creationId="{6588A4B7-AC73-F9E2-1289-0308DDBA2823}"/>
          </ac:picMkLst>
        </pc:picChg>
        <pc:picChg chg="add mod">
          <ac:chgData name="혁민 김" userId="48a713087d736957" providerId="LiveId" clId="{3EAFB3F2-3E7A-4DFB-AC31-018207351542}" dt="2024-04-07T12:36:09.157" v="537" actId="14100"/>
          <ac:picMkLst>
            <pc:docMk/>
            <pc:sldMk cId="2977993387" sldId="309"/>
            <ac:picMk id="26" creationId="{29EB090F-AC65-7AD5-767B-2AF1111389C6}"/>
          </ac:picMkLst>
        </pc:picChg>
        <pc:picChg chg="add mod">
          <ac:chgData name="혁민 김" userId="48a713087d736957" providerId="LiveId" clId="{3EAFB3F2-3E7A-4DFB-AC31-018207351542}" dt="2024-04-07T12:36:13.639" v="540" actId="1076"/>
          <ac:picMkLst>
            <pc:docMk/>
            <pc:sldMk cId="2977993387" sldId="309"/>
            <ac:picMk id="27" creationId="{A7509A42-E288-000B-E463-D64F6A4C5B27}"/>
          </ac:picMkLst>
        </pc:picChg>
        <pc:cxnChg chg="add del mod">
          <ac:chgData name="혁민 김" userId="48a713087d736957" providerId="LiveId" clId="{3EAFB3F2-3E7A-4DFB-AC31-018207351542}" dt="2024-04-07T12:39:08.627" v="566" actId="478"/>
          <ac:cxnSpMkLst>
            <pc:docMk/>
            <pc:sldMk cId="2977993387" sldId="309"/>
            <ac:cxnSpMk id="29" creationId="{08AEB060-C0E6-0D3A-EB94-FB3DB19105AD}"/>
          </ac:cxnSpMkLst>
        </pc:cxnChg>
        <pc:cxnChg chg="add">
          <ac:chgData name="혁민 김" userId="48a713087d736957" providerId="LiveId" clId="{3EAFB3F2-3E7A-4DFB-AC31-018207351542}" dt="2024-04-07T12:39:14.675" v="567" actId="11529"/>
          <ac:cxnSpMkLst>
            <pc:docMk/>
            <pc:sldMk cId="2977993387" sldId="309"/>
            <ac:cxnSpMk id="31" creationId="{0CF7E427-2189-FD36-8013-CD1D4FBDE40E}"/>
          </ac:cxnSpMkLst>
        </pc:cxnChg>
        <pc:cxnChg chg="add">
          <ac:chgData name="혁민 김" userId="48a713087d736957" providerId="LiveId" clId="{3EAFB3F2-3E7A-4DFB-AC31-018207351542}" dt="2024-04-07T12:39:19.929" v="568" actId="11529"/>
          <ac:cxnSpMkLst>
            <pc:docMk/>
            <pc:sldMk cId="2977993387" sldId="309"/>
            <ac:cxnSpMk id="33" creationId="{6EF58DE6-EDFD-7E20-A3CE-BEA0C5FA8CE5}"/>
          </ac:cxnSpMkLst>
        </pc:cxnChg>
      </pc:sldChg>
      <pc:sldChg chg="addSp delSp modSp add mod setBg">
        <pc:chgData name="혁민 김" userId="48a713087d736957" providerId="LiveId" clId="{3EAFB3F2-3E7A-4DFB-AC31-018207351542}" dt="2024-04-07T22:18:22.681" v="765" actId="1076"/>
        <pc:sldMkLst>
          <pc:docMk/>
          <pc:sldMk cId="136039875" sldId="310"/>
        </pc:sldMkLst>
        <pc:spChg chg="del">
          <ac:chgData name="혁민 김" userId="48a713087d736957" providerId="LiveId" clId="{3EAFB3F2-3E7A-4DFB-AC31-018207351542}" dt="2024-04-07T07:59:40.221" v="271" actId="478"/>
          <ac:spMkLst>
            <pc:docMk/>
            <pc:sldMk cId="136039875" sldId="310"/>
            <ac:spMk id="3" creationId="{6C20FC69-14A4-5FB3-45D5-56B5255D2522}"/>
          </ac:spMkLst>
        </pc:spChg>
        <pc:spChg chg="add mod">
          <ac:chgData name="혁민 김" userId="48a713087d736957" providerId="LiveId" clId="{3EAFB3F2-3E7A-4DFB-AC31-018207351542}" dt="2024-04-07T13:08:57.358" v="650" actId="14100"/>
          <ac:spMkLst>
            <pc:docMk/>
            <pc:sldMk cId="136039875" sldId="310"/>
            <ac:spMk id="24" creationId="{C48F8405-9E9D-6842-9726-CB5E8F78D4E4}"/>
          </ac:spMkLst>
        </pc:spChg>
        <pc:picChg chg="add del mod">
          <ac:chgData name="혁민 김" userId="48a713087d736957" providerId="LiveId" clId="{3EAFB3F2-3E7A-4DFB-AC31-018207351542}" dt="2024-04-07T08:28:01.068" v="498" actId="478"/>
          <ac:picMkLst>
            <pc:docMk/>
            <pc:sldMk cId="136039875" sldId="310"/>
            <ac:picMk id="4" creationId="{6B785FA0-DF0A-9785-FB25-50E546DF8152}"/>
          </ac:picMkLst>
        </pc:picChg>
        <pc:picChg chg="add del mod">
          <ac:chgData name="혁민 김" userId="48a713087d736957" providerId="LiveId" clId="{3EAFB3F2-3E7A-4DFB-AC31-018207351542}" dt="2024-04-07T08:00:47.398" v="304" actId="478"/>
          <ac:picMkLst>
            <pc:docMk/>
            <pc:sldMk cId="136039875" sldId="310"/>
            <ac:picMk id="7" creationId="{E9C2A8E5-5FC2-6798-9FE4-3A85D34E7D15}"/>
          </ac:picMkLst>
        </pc:picChg>
        <pc:picChg chg="del">
          <ac:chgData name="혁민 김" userId="48a713087d736957" providerId="LiveId" clId="{3EAFB3F2-3E7A-4DFB-AC31-018207351542}" dt="2024-04-07T07:59:40.752" v="272" actId="478"/>
          <ac:picMkLst>
            <pc:docMk/>
            <pc:sldMk cId="136039875" sldId="310"/>
            <ac:picMk id="8" creationId="{FC2BC07D-B552-DF05-3E1A-D6909647A009}"/>
          </ac:picMkLst>
        </pc:picChg>
        <pc:picChg chg="del">
          <ac:chgData name="혁민 김" userId="48a713087d736957" providerId="LiveId" clId="{3EAFB3F2-3E7A-4DFB-AC31-018207351542}" dt="2024-04-07T07:59:42.487" v="274" actId="478"/>
          <ac:picMkLst>
            <pc:docMk/>
            <pc:sldMk cId="136039875" sldId="310"/>
            <ac:picMk id="19" creationId="{A90B0B84-2DD7-C3F6-61EC-BF05EA496229}"/>
          </ac:picMkLst>
        </pc:picChg>
        <pc:picChg chg="add mod modCrop">
          <ac:chgData name="혁민 김" userId="48a713087d736957" providerId="LiveId" clId="{3EAFB3F2-3E7A-4DFB-AC31-018207351542}" dt="2024-04-07T22:18:22.681" v="765" actId="1076"/>
          <ac:picMkLst>
            <pc:docMk/>
            <pc:sldMk cId="136039875" sldId="310"/>
            <ac:picMk id="20" creationId="{2CD2AAE1-A89A-67A4-1183-A03F68C52065}"/>
          </ac:picMkLst>
        </pc:picChg>
        <pc:picChg chg="del">
          <ac:chgData name="혁민 김" userId="48a713087d736957" providerId="LiveId" clId="{3EAFB3F2-3E7A-4DFB-AC31-018207351542}" dt="2024-04-07T07:59:41.139" v="273" actId="478"/>
          <ac:picMkLst>
            <pc:docMk/>
            <pc:sldMk cId="136039875" sldId="310"/>
            <ac:picMk id="21" creationId="{F8EDF914-2DB8-186A-4D6B-F889AE6E953B}"/>
          </ac:picMkLst>
        </pc:picChg>
        <pc:picChg chg="add mod modCrop">
          <ac:chgData name="혁민 김" userId="48a713087d736957" providerId="LiveId" clId="{3EAFB3F2-3E7A-4DFB-AC31-018207351542}" dt="2024-04-07T13:22:42.132" v="657" actId="1076"/>
          <ac:picMkLst>
            <pc:docMk/>
            <pc:sldMk cId="136039875" sldId="310"/>
            <ac:picMk id="23" creationId="{FA19C920-E038-1BE8-7D3F-FB3D667416CE}"/>
          </ac:picMkLst>
        </pc:picChg>
        <pc:picChg chg="add mod">
          <ac:chgData name="혁민 김" userId="48a713087d736957" providerId="LiveId" clId="{3EAFB3F2-3E7A-4DFB-AC31-018207351542}" dt="2024-04-07T13:22:35.734" v="655" actId="14100"/>
          <ac:picMkLst>
            <pc:docMk/>
            <pc:sldMk cId="136039875" sldId="310"/>
            <ac:picMk id="26" creationId="{C23CF05E-FFD4-684F-6E2E-4A7173FC4D4A}"/>
          </ac:picMkLst>
        </pc:picChg>
        <pc:picChg chg="add mod">
          <ac:chgData name="혁민 김" userId="48a713087d736957" providerId="LiveId" clId="{3EAFB3F2-3E7A-4DFB-AC31-018207351542}" dt="2024-04-07T22:18:22.681" v="765" actId="1076"/>
          <ac:picMkLst>
            <pc:docMk/>
            <pc:sldMk cId="136039875" sldId="310"/>
            <ac:picMk id="27" creationId="{204A331E-945E-FB94-9DB9-BBC51EC76893}"/>
          </ac:picMkLst>
        </pc:picChg>
        <pc:cxnChg chg="add">
          <ac:chgData name="혁민 김" userId="48a713087d736957" providerId="LiveId" clId="{3EAFB3F2-3E7A-4DFB-AC31-018207351542}" dt="2024-04-07T13:22:57.929" v="659" actId="11529"/>
          <ac:cxnSpMkLst>
            <pc:docMk/>
            <pc:sldMk cId="136039875" sldId="310"/>
            <ac:cxnSpMk id="19" creationId="{503DAC98-20E1-78AD-8EC1-17DF381002D3}"/>
          </ac:cxnSpMkLst>
        </pc:cxnChg>
        <pc:cxnChg chg="add del mod">
          <ac:chgData name="혁민 김" userId="48a713087d736957" providerId="LiveId" clId="{3EAFB3F2-3E7A-4DFB-AC31-018207351542}" dt="2024-04-07T13:22:53.732" v="658" actId="478"/>
          <ac:cxnSpMkLst>
            <pc:docMk/>
            <pc:sldMk cId="136039875" sldId="310"/>
            <ac:cxnSpMk id="29" creationId="{77CD9007-AD3B-1105-6C5D-03ADB857325A}"/>
          </ac:cxnSpMkLst>
        </pc:cxnChg>
        <pc:cxnChg chg="add mod">
          <ac:chgData name="혁민 김" userId="48a713087d736957" providerId="LiveId" clId="{3EAFB3F2-3E7A-4DFB-AC31-018207351542}" dt="2024-04-07T22:18:22.681" v="765" actId="1076"/>
          <ac:cxnSpMkLst>
            <pc:docMk/>
            <pc:sldMk cId="136039875" sldId="310"/>
            <ac:cxnSpMk id="31" creationId="{13B8467E-59A1-D5DE-7145-22B930703806}"/>
          </ac:cxnSpMkLst>
        </pc:cxnChg>
        <pc:cxnChg chg="add mod">
          <ac:chgData name="혁민 김" userId="48a713087d736957" providerId="LiveId" clId="{3EAFB3F2-3E7A-4DFB-AC31-018207351542}" dt="2024-04-07T22:18:22.681" v="765" actId="1076"/>
          <ac:cxnSpMkLst>
            <pc:docMk/>
            <pc:sldMk cId="136039875" sldId="310"/>
            <ac:cxnSpMk id="33" creationId="{78750C1C-0F96-9781-4FEC-2ECE6F19A684}"/>
          </ac:cxnSpMkLst>
        </pc:cxnChg>
      </pc:sldChg>
      <pc:sldChg chg="addSp delSp modSp add mod ord setBg">
        <pc:chgData name="혁민 김" userId="48a713087d736957" providerId="LiveId" clId="{3EAFB3F2-3E7A-4DFB-AC31-018207351542}" dt="2024-04-07T13:10:18.865" v="652" actId="20577"/>
        <pc:sldMkLst>
          <pc:docMk/>
          <pc:sldMk cId="1177544026" sldId="311"/>
        </pc:sldMkLst>
        <pc:spChg chg="mod">
          <ac:chgData name="혁민 김" userId="48a713087d736957" providerId="LiveId" clId="{3EAFB3F2-3E7A-4DFB-AC31-018207351542}" dt="2024-04-07T13:10:18.865" v="652" actId="20577"/>
          <ac:spMkLst>
            <pc:docMk/>
            <pc:sldMk cId="1177544026" sldId="311"/>
            <ac:spMk id="24" creationId="{C48F8405-9E9D-6842-9726-CB5E8F78D4E4}"/>
          </ac:spMkLst>
        </pc:spChg>
        <pc:picChg chg="add mod">
          <ac:chgData name="혁민 김" userId="48a713087d736957" providerId="LiveId" clId="{3EAFB3F2-3E7A-4DFB-AC31-018207351542}" dt="2024-04-07T12:42:45.565" v="573" actId="1076"/>
          <ac:picMkLst>
            <pc:docMk/>
            <pc:sldMk cId="1177544026" sldId="311"/>
            <ac:picMk id="3" creationId="{7145C01D-5755-1C8E-6AE3-B43AD0771DC0}"/>
          </ac:picMkLst>
        </pc:picChg>
        <pc:picChg chg="del">
          <ac:chgData name="혁민 김" userId="48a713087d736957" providerId="LiveId" clId="{3EAFB3F2-3E7A-4DFB-AC31-018207351542}" dt="2024-04-07T08:27:57.230" v="495" actId="478"/>
          <ac:picMkLst>
            <pc:docMk/>
            <pc:sldMk cId="1177544026" sldId="311"/>
            <ac:picMk id="4" creationId="{6B785FA0-DF0A-9785-FB25-50E546DF8152}"/>
          </ac:picMkLst>
        </pc:picChg>
        <pc:picChg chg="add mod">
          <ac:chgData name="혁민 김" userId="48a713087d736957" providerId="LiveId" clId="{3EAFB3F2-3E7A-4DFB-AC31-018207351542}" dt="2024-04-07T12:44:12.294" v="578" actId="1076"/>
          <ac:picMkLst>
            <pc:docMk/>
            <pc:sldMk cId="1177544026" sldId="311"/>
            <ac:picMk id="6" creationId="{6B84CA00-854F-3FAB-5931-39A8444D1B3A}"/>
          </ac:picMkLst>
        </pc:picChg>
        <pc:picChg chg="mod modCrop">
          <ac:chgData name="혁민 김" userId="48a713087d736957" providerId="LiveId" clId="{3EAFB3F2-3E7A-4DFB-AC31-018207351542}" dt="2024-04-07T12:44:09.702" v="577" actId="1076"/>
          <ac:picMkLst>
            <pc:docMk/>
            <pc:sldMk cId="1177544026" sldId="311"/>
            <ac:picMk id="20" creationId="{2CD2AAE1-A89A-67A4-1183-A03F68C52065}"/>
          </ac:picMkLst>
        </pc:picChg>
        <pc:picChg chg="mod">
          <ac:chgData name="혁민 김" userId="48a713087d736957" providerId="LiveId" clId="{3EAFB3F2-3E7A-4DFB-AC31-018207351542}" dt="2024-04-07T12:44:14.637" v="579" actId="1076"/>
          <ac:picMkLst>
            <pc:docMk/>
            <pc:sldMk cId="1177544026" sldId="311"/>
            <ac:picMk id="23" creationId="{FA19C920-E038-1BE8-7D3F-FB3D667416CE}"/>
          </ac:picMkLst>
        </pc:picChg>
        <pc:picChg chg="del">
          <ac:chgData name="혁민 김" userId="48a713087d736957" providerId="LiveId" clId="{3EAFB3F2-3E7A-4DFB-AC31-018207351542}" dt="2024-04-07T08:27:09.599" v="489" actId="478"/>
          <ac:picMkLst>
            <pc:docMk/>
            <pc:sldMk cId="1177544026" sldId="311"/>
            <ac:picMk id="26" creationId="{C23CF05E-FFD4-684F-6E2E-4A7173FC4D4A}"/>
          </ac:picMkLst>
        </pc:picChg>
        <pc:cxnChg chg="add">
          <ac:chgData name="혁민 김" userId="48a713087d736957" providerId="LiveId" clId="{3EAFB3F2-3E7A-4DFB-AC31-018207351542}" dt="2024-04-07T12:44:25.672" v="580" actId="11529"/>
          <ac:cxnSpMkLst>
            <pc:docMk/>
            <pc:sldMk cId="1177544026" sldId="311"/>
            <ac:cxnSpMk id="8" creationId="{1CFA1093-EE4A-2AAD-1D1A-E8A4282BE240}"/>
          </ac:cxnSpMkLst>
        </pc:cxnChg>
        <pc:cxnChg chg="add">
          <ac:chgData name="혁민 김" userId="48a713087d736957" providerId="LiveId" clId="{3EAFB3F2-3E7A-4DFB-AC31-018207351542}" dt="2024-04-07T12:44:30.047" v="581" actId="11529"/>
          <ac:cxnSpMkLst>
            <pc:docMk/>
            <pc:sldMk cId="1177544026" sldId="311"/>
            <ac:cxnSpMk id="19" creationId="{3FC67521-3D11-CA3D-6E77-A6D105245D48}"/>
          </ac:cxnSpMkLst>
        </pc:cxnChg>
        <pc:cxnChg chg="add mod">
          <ac:chgData name="혁민 김" userId="48a713087d736957" providerId="LiveId" clId="{3EAFB3F2-3E7A-4DFB-AC31-018207351542}" dt="2024-04-07T12:44:34.365" v="583" actId="14100"/>
          <ac:cxnSpMkLst>
            <pc:docMk/>
            <pc:sldMk cId="1177544026" sldId="311"/>
            <ac:cxnSpMk id="22" creationId="{5BEA3468-8CEE-19FA-A2BA-51012784EF98}"/>
          </ac:cxnSpMkLst>
        </pc:cxnChg>
      </pc:sldChg>
      <pc:sldChg chg="addSp delSp modSp add mod setBg">
        <pc:chgData name="혁민 김" userId="48a713087d736957" providerId="LiveId" clId="{3EAFB3F2-3E7A-4DFB-AC31-018207351542}" dt="2024-04-07T12:45:41.681" v="598"/>
        <pc:sldMkLst>
          <pc:docMk/>
          <pc:sldMk cId="1226591988" sldId="312"/>
        </pc:sldMkLst>
        <pc:spChg chg="mod">
          <ac:chgData name="혁민 김" userId="48a713087d736957" providerId="LiveId" clId="{3EAFB3F2-3E7A-4DFB-AC31-018207351542}" dt="2024-04-07T12:36:35.803" v="546" actId="14100"/>
          <ac:spMkLst>
            <pc:docMk/>
            <pc:sldMk cId="1226591988" sldId="312"/>
            <ac:spMk id="3" creationId="{6C20FC69-14A4-5FB3-45D5-56B5255D2522}"/>
          </ac:spMkLst>
        </pc:spChg>
        <pc:picChg chg="mod">
          <ac:chgData name="혁민 김" userId="48a713087d736957" providerId="LiveId" clId="{3EAFB3F2-3E7A-4DFB-AC31-018207351542}" dt="2024-04-07T12:37:46.061" v="564" actId="1076"/>
          <ac:picMkLst>
            <pc:docMk/>
            <pc:sldMk cId="1226591988" sldId="312"/>
            <ac:picMk id="8" creationId="{FC2BC07D-B552-DF05-3E1A-D6909647A009}"/>
          </ac:picMkLst>
        </pc:picChg>
        <pc:picChg chg="mod">
          <ac:chgData name="혁민 김" userId="48a713087d736957" providerId="LiveId" clId="{3EAFB3F2-3E7A-4DFB-AC31-018207351542}" dt="2024-04-07T12:37:28.831" v="561" actId="1076"/>
          <ac:picMkLst>
            <pc:docMk/>
            <pc:sldMk cId="1226591988" sldId="312"/>
            <ac:picMk id="19" creationId="{A90B0B84-2DD7-C3F6-61EC-BF05EA496229}"/>
          </ac:picMkLst>
        </pc:picChg>
        <pc:picChg chg="del mod">
          <ac:chgData name="혁민 김" userId="48a713087d736957" providerId="LiveId" clId="{3EAFB3F2-3E7A-4DFB-AC31-018207351542}" dt="2024-04-07T12:37:41.133" v="563" actId="478"/>
          <ac:picMkLst>
            <pc:docMk/>
            <pc:sldMk cId="1226591988" sldId="312"/>
            <ac:picMk id="21" creationId="{F8EDF914-2DB8-186A-4D6B-F889AE6E953B}"/>
          </ac:picMkLst>
        </pc:picChg>
        <pc:picChg chg="mod">
          <ac:chgData name="혁민 김" userId="48a713087d736957" providerId="LiveId" clId="{3EAFB3F2-3E7A-4DFB-AC31-018207351542}" dt="2024-04-07T12:37:05.822" v="552" actId="1076"/>
          <ac:picMkLst>
            <pc:docMk/>
            <pc:sldMk cId="1226591988" sldId="312"/>
            <ac:picMk id="22" creationId="{9E4336E1-C476-A166-EF35-5795A6AA0EC8}"/>
          </ac:picMkLst>
        </pc:picChg>
        <pc:picChg chg="mod">
          <ac:chgData name="혁민 김" userId="48a713087d736957" providerId="LiveId" clId="{3EAFB3F2-3E7A-4DFB-AC31-018207351542}" dt="2024-04-07T12:37:18.774" v="557" actId="1076"/>
          <ac:picMkLst>
            <pc:docMk/>
            <pc:sldMk cId="1226591988" sldId="312"/>
            <ac:picMk id="23" creationId="{F0C19798-4DB1-8270-3733-A598C7F9ACCB}"/>
          </ac:picMkLst>
        </pc:picChg>
        <pc:picChg chg="mod">
          <ac:chgData name="혁민 김" userId="48a713087d736957" providerId="LiveId" clId="{3EAFB3F2-3E7A-4DFB-AC31-018207351542}" dt="2024-04-07T12:36:55.101" v="549" actId="1076"/>
          <ac:picMkLst>
            <pc:docMk/>
            <pc:sldMk cId="1226591988" sldId="312"/>
            <ac:picMk id="25" creationId="{6588A4B7-AC73-F9E2-1289-0308DDBA2823}"/>
          </ac:picMkLst>
        </pc:picChg>
        <pc:picChg chg="del">
          <ac:chgData name="혁민 김" userId="48a713087d736957" providerId="LiveId" clId="{3EAFB3F2-3E7A-4DFB-AC31-018207351542}" dt="2024-04-07T12:36:19.030" v="541" actId="478"/>
          <ac:picMkLst>
            <pc:docMk/>
            <pc:sldMk cId="1226591988" sldId="312"/>
            <ac:picMk id="26" creationId="{29EB090F-AC65-7AD5-767B-2AF1111389C6}"/>
          </ac:picMkLst>
        </pc:picChg>
        <pc:picChg chg="del">
          <ac:chgData name="혁민 김" userId="48a713087d736957" providerId="LiveId" clId="{3EAFB3F2-3E7A-4DFB-AC31-018207351542}" dt="2024-04-07T12:36:20.123" v="542" actId="478"/>
          <ac:picMkLst>
            <pc:docMk/>
            <pc:sldMk cId="1226591988" sldId="312"/>
            <ac:picMk id="27" creationId="{A7509A42-E288-000B-E463-D64F6A4C5B27}"/>
          </ac:picMkLst>
        </pc:picChg>
        <pc:cxnChg chg="add">
          <ac:chgData name="혁민 김" userId="48a713087d736957" providerId="LiveId" clId="{3EAFB3F2-3E7A-4DFB-AC31-018207351542}" dt="2024-04-07T12:39:34.207" v="569" actId="11529"/>
          <ac:cxnSpMkLst>
            <pc:docMk/>
            <pc:sldMk cId="1226591988" sldId="312"/>
            <ac:cxnSpMk id="4" creationId="{B80FB87F-47BC-F3C8-B7B1-B1286ECC978F}"/>
          </ac:cxnSpMkLst>
        </pc:cxnChg>
        <pc:cxnChg chg="add">
          <ac:chgData name="혁민 김" userId="48a713087d736957" providerId="LiveId" clId="{3EAFB3F2-3E7A-4DFB-AC31-018207351542}" dt="2024-04-07T12:39:42.215" v="570" actId="11529"/>
          <ac:cxnSpMkLst>
            <pc:docMk/>
            <pc:sldMk cId="1226591988" sldId="312"/>
            <ac:cxnSpMk id="7" creationId="{38B3C0E8-726A-9ECA-740E-E1914B24E2A2}"/>
          </ac:cxnSpMkLst>
        </pc:cxnChg>
        <pc:cxnChg chg="add">
          <ac:chgData name="혁민 김" userId="48a713087d736957" providerId="LiveId" clId="{3EAFB3F2-3E7A-4DFB-AC31-018207351542}" dt="2024-04-07T12:39:47.169" v="571" actId="11529"/>
          <ac:cxnSpMkLst>
            <pc:docMk/>
            <pc:sldMk cId="1226591988" sldId="312"/>
            <ac:cxnSpMk id="20" creationId="{4F8EA9BB-9F25-D0B5-E0AD-E1AD4046A0C8}"/>
          </ac:cxnSpMkLst>
        </pc:cxnChg>
        <pc:cxnChg chg="add">
          <ac:chgData name="혁민 김" userId="48a713087d736957" providerId="LiveId" clId="{3EAFB3F2-3E7A-4DFB-AC31-018207351542}" dt="2024-04-07T12:39:51.704" v="572" actId="11529"/>
          <ac:cxnSpMkLst>
            <pc:docMk/>
            <pc:sldMk cId="1226591988" sldId="312"/>
            <ac:cxnSpMk id="28" creationId="{D7950F20-4F4D-DF64-FAE4-29DDD146B4E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95582-7690-4DCA-AB7A-12DAE69EE09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6EE0F-14AE-4BF7-8A7D-A3A680DF7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5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6EE0F-14AE-4BF7-8A7D-A3A680DF7DC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70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6EE0F-14AE-4BF7-8A7D-A3A680DF7DC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2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sv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.svg"/><Relationship Id="rId7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.svg"/><Relationship Id="rId7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Relationship Id="rId9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JPG"/><Relationship Id="rId5" Type="http://schemas.openxmlformats.org/officeDocument/2006/relationships/image" Target="../media/image59.JPG"/><Relationship Id="rId4" Type="http://schemas.openxmlformats.org/officeDocument/2006/relationships/image" Target="../media/image64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1.png"/><Relationship Id="rId7" Type="http://schemas.openxmlformats.org/officeDocument/2006/relationships/image" Target="../media/image6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G"/><Relationship Id="rId5" Type="http://schemas.openxmlformats.org/officeDocument/2006/relationships/image" Target="../media/image64.JPG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JPG"/><Relationship Id="rId4" Type="http://schemas.openxmlformats.org/officeDocument/2006/relationships/image" Target="../media/image1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JPG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3962400" y="2977191"/>
            <a:ext cx="13792200" cy="1659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ko-KR" altLang="en-US" sz="7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종합설계프로젝트</a:t>
            </a:r>
            <a:r>
              <a:rPr lang="en-US" altLang="ko-KR" sz="7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 </a:t>
            </a:r>
            <a:r>
              <a:rPr lang="ko-KR" altLang="en-US" sz="7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중간발표</a:t>
            </a:r>
            <a:r>
              <a:rPr lang="en-US" altLang="ko-KR" sz="7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en-US" sz="72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4419600" y="4936468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ko-KR" altLang="en-US" sz="5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고혈압 예방 및 관리 어플리케이션 개발</a:t>
            </a:r>
            <a:endParaRPr lang="en-US" sz="54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27115" y="7347231"/>
            <a:ext cx="8781960" cy="534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r>
              <a:rPr lang="ko-KR" altLang="en-US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</a:t>
            </a:r>
            <a:r>
              <a:rPr lang="en-US" altLang="ko-KR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김혁민</a:t>
            </a:r>
            <a:r>
              <a:rPr lang="en-US" altLang="ko-KR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안성진</a:t>
            </a:r>
            <a:r>
              <a:rPr lang="en-US" altLang="ko-KR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전민재</a:t>
            </a:r>
            <a:r>
              <a:rPr lang="en-US" altLang="ko-KR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정지후</a:t>
            </a:r>
            <a:r>
              <a:rPr lang="en-US" altLang="ko-KR" sz="3126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126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최혜성</a:t>
            </a:r>
            <a:endParaRPr lang="en-US" sz="3126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모델링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9154"/>
            <a:ext cx="8579734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91802" y="9049151"/>
            <a:ext cx="8553400" cy="421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도표, 라인, 스케치이(가) 표시된 사진&#10;&#10;자동 생성된 설명">
            <a:extLst>
              <a:ext uri="{FF2B5EF4-FFF2-40B4-BE49-F238E27FC236}">
                <a16:creationId xmlns:a16="http://schemas.microsoft.com/office/drawing/2014/main" id="{0528FC5A-5B7D-1915-72E2-27802C252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986"/>
            <a:ext cx="16331089" cy="6342512"/>
          </a:xfrm>
          <a:prstGeom prst="rect">
            <a:avLst/>
          </a:prstGeom>
        </p:spPr>
      </p:pic>
      <p:sp>
        <p:nvSpPr>
          <p:cNvPr id="2" name="TextBox 15">
            <a:extLst>
              <a:ext uri="{FF2B5EF4-FFF2-40B4-BE49-F238E27FC236}">
                <a16:creationId xmlns:a16="http://schemas.microsoft.com/office/drawing/2014/main" id="{9E89CE80-8F50-2BCF-3A8B-E17CB175B9F5}"/>
              </a:ext>
            </a:extLst>
          </p:cNvPr>
          <p:cNvSpPr txBox="1"/>
          <p:nvPr/>
        </p:nvSpPr>
        <p:spPr>
          <a:xfrm>
            <a:off x="883571" y="1104900"/>
            <a:ext cx="4113514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</a:t>
            </a:r>
            <a:r>
              <a:rPr lang="en-US" altLang="ko-KR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50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모델링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9154"/>
            <a:ext cx="8579734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91802" y="9049151"/>
            <a:ext cx="8553400" cy="421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099F83-0129-91D2-B63D-2D468CBFD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03055"/>
            <a:ext cx="11100039" cy="974358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54C773D-B20D-303E-AB37-CB0960C07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253202"/>
            <a:ext cx="7200900" cy="1463040"/>
          </a:xfrm>
          <a:prstGeom prst="rect">
            <a:avLst/>
          </a:prstGeom>
        </p:spPr>
      </p:pic>
      <p:pic>
        <p:nvPicPr>
          <p:cNvPr id="15" name="그림 14" descr="텍스트, 폰트, 화이트, 그래픽이(가) 표시된 사진&#10;&#10;자동 생성된 설명">
            <a:extLst>
              <a:ext uri="{FF2B5EF4-FFF2-40B4-BE49-F238E27FC236}">
                <a16:creationId xmlns:a16="http://schemas.microsoft.com/office/drawing/2014/main" id="{9F845036-8EF0-2503-7C6B-37233E1F70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28782"/>
            <a:ext cx="4828515" cy="11555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F812AA-0635-6821-6F92-E4B2B5B42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146428"/>
            <a:ext cx="8937287" cy="69290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3FA217-4952-FD0A-85E8-76F138C36F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63" y="5238120"/>
            <a:ext cx="8892540" cy="746760"/>
          </a:xfrm>
          <a:prstGeom prst="rect">
            <a:avLst/>
          </a:prstGeom>
        </p:spPr>
      </p:pic>
      <p:pic>
        <p:nvPicPr>
          <p:cNvPr id="24" name="그림 23" descr="텍스트, 폰트, 화이트, 흑백이(가) 표시된 사진&#10;&#10;자동 생성된 설명">
            <a:extLst>
              <a:ext uri="{FF2B5EF4-FFF2-40B4-BE49-F238E27FC236}">
                <a16:creationId xmlns:a16="http://schemas.microsoft.com/office/drawing/2014/main" id="{E11E2026-DF2C-7884-5C55-F1B8CF4841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63" y="3879434"/>
            <a:ext cx="8740140" cy="11125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67469B-94F7-0BE2-98C9-C13CA25B01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55032"/>
            <a:ext cx="7326863" cy="8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8909"/>
            <a:ext cx="8629602" cy="4239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15600" y="9048775"/>
            <a:ext cx="8629602" cy="4253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4B3CD9E6-ECFC-150C-63F5-B52070B60CE9}"/>
              </a:ext>
            </a:extLst>
          </p:cNvPr>
          <p:cNvSpPr txBox="1"/>
          <p:nvPr/>
        </p:nvSpPr>
        <p:spPr>
          <a:xfrm>
            <a:off x="7851588" y="1090400"/>
            <a:ext cx="4113514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Health Connect</a:t>
            </a:r>
          </a:p>
        </p:txBody>
      </p:sp>
      <p:pic>
        <p:nvPicPr>
          <p:cNvPr id="3" name="그림 2" descr="상징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51A04204-26B3-06D5-17DF-873FE5D8D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52" y="637139"/>
            <a:ext cx="1675114" cy="1526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0A766871-698B-7622-D381-A67EFF2C0EED}"/>
              </a:ext>
            </a:extLst>
          </p:cNvPr>
          <p:cNvSpPr txBox="1"/>
          <p:nvPr/>
        </p:nvSpPr>
        <p:spPr>
          <a:xfrm>
            <a:off x="1966922" y="3144639"/>
            <a:ext cx="10618132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HeartRate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심박수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Instant, bpm - long)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A26172D-5E3F-9481-BB46-5254395A0966}"/>
              </a:ext>
            </a:extLst>
          </p:cNvPr>
          <p:cNvSpPr txBox="1"/>
          <p:nvPr/>
        </p:nvSpPr>
        <p:spPr>
          <a:xfrm>
            <a:off x="1966922" y="2446120"/>
            <a:ext cx="10618132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altLang="ko-KR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BloodPressure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혈압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혈압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double (mmHg))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2AADE-73D6-219A-4E5A-14BCA2F9BA3D}"/>
              </a:ext>
            </a:extLst>
          </p:cNvPr>
          <p:cNvSpPr txBox="1"/>
          <p:nvPr/>
        </p:nvSpPr>
        <p:spPr>
          <a:xfrm>
            <a:off x="1966922" y="3796938"/>
            <a:ext cx="10618132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altLang="ko-KR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Rmssd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심박변이도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밀리세컨드당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심박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변이정도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double)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8DB2EE9F-34DB-2BAA-644A-54DE4EAE53B8}"/>
              </a:ext>
            </a:extLst>
          </p:cNvPr>
          <p:cNvSpPr txBox="1"/>
          <p:nvPr/>
        </p:nvSpPr>
        <p:spPr>
          <a:xfrm>
            <a:off x="1966922" y="5136576"/>
            <a:ext cx="10618132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체중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Mass(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질량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double))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CA4AA8C-E89C-AE83-84D7-CAC7AD84C784}"/>
              </a:ext>
            </a:extLst>
          </p:cNvPr>
          <p:cNvSpPr txBox="1"/>
          <p:nvPr/>
        </p:nvSpPr>
        <p:spPr>
          <a:xfrm>
            <a:off x="1966922" y="4438057"/>
            <a:ext cx="10618132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718B59-3496-2B5D-A21D-25CA06B58BF2}"/>
              </a:ext>
            </a:extLst>
          </p:cNvPr>
          <p:cNvSpPr txBox="1"/>
          <p:nvPr/>
        </p:nvSpPr>
        <p:spPr>
          <a:xfrm>
            <a:off x="1972176" y="5835095"/>
            <a:ext cx="14701345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SleepSession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 시간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시작시간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Instant,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종료시간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Instant,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 상태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Const Int)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653351-895A-4537-0661-DD6A0413E7D8}"/>
              </a:ext>
            </a:extLst>
          </p:cNvPr>
          <p:cNvSpPr txBox="1"/>
          <p:nvPr/>
        </p:nvSpPr>
        <p:spPr>
          <a:xfrm>
            <a:off x="1966922" y="6468476"/>
            <a:ext cx="10618132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BodyTemperature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체온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체온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EEBE9-715C-E40A-D75A-851ADD27667F}"/>
              </a:ext>
            </a:extLst>
          </p:cNvPr>
          <p:cNvSpPr txBox="1"/>
          <p:nvPr/>
        </p:nvSpPr>
        <p:spPr>
          <a:xfrm>
            <a:off x="1966922" y="7111218"/>
            <a:ext cx="10618132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BasalBodyTemperatureRecord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 시 체온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체온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double)</a:t>
            </a:r>
          </a:p>
        </p:txBody>
      </p:sp>
    </p:spTree>
    <p:extLst>
      <p:ext uri="{BB962C8B-B14F-4D97-AF65-F5344CB8AC3E}">
        <p14:creationId xmlns:p14="http://schemas.microsoft.com/office/powerpoint/2010/main" val="346591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8909"/>
            <a:ext cx="8629602" cy="4239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15600" y="9048775"/>
            <a:ext cx="8629602" cy="4253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A766871-698B-7622-D381-A67EFF2C0EED}"/>
              </a:ext>
            </a:extLst>
          </p:cNvPr>
          <p:cNvSpPr txBox="1"/>
          <p:nvPr/>
        </p:nvSpPr>
        <p:spPr>
          <a:xfrm>
            <a:off x="609600" y="2455786"/>
            <a:ext cx="3443278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심박수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2AADE-73D6-219A-4E5A-14BCA2F9BA3D}"/>
              </a:ext>
            </a:extLst>
          </p:cNvPr>
          <p:cNvSpPr txBox="1"/>
          <p:nvPr/>
        </p:nvSpPr>
        <p:spPr>
          <a:xfrm>
            <a:off x="609600" y="5946784"/>
            <a:ext cx="2833678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심박변이도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CA4AA8C-E89C-AE83-84D7-CAC7AD84C784}"/>
              </a:ext>
            </a:extLst>
          </p:cNvPr>
          <p:cNvSpPr txBox="1"/>
          <p:nvPr/>
        </p:nvSpPr>
        <p:spPr>
          <a:xfrm>
            <a:off x="666306" y="3680263"/>
            <a:ext cx="5043478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체질량지수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체중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718B59-3496-2B5D-A21D-25CA06B58BF2}"/>
              </a:ext>
            </a:extLst>
          </p:cNvPr>
          <p:cNvSpPr txBox="1"/>
          <p:nvPr/>
        </p:nvSpPr>
        <p:spPr>
          <a:xfrm>
            <a:off x="666306" y="4716984"/>
            <a:ext cx="2447424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 시간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653351-895A-4537-0661-DD6A0413E7D8}"/>
              </a:ext>
            </a:extLst>
          </p:cNvPr>
          <p:cNvSpPr txBox="1"/>
          <p:nvPr/>
        </p:nvSpPr>
        <p:spPr>
          <a:xfrm>
            <a:off x="609600" y="7001974"/>
            <a:ext cx="2075338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체온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EDA861B5-2005-D432-D5A0-6EF146723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38" y="2059460"/>
            <a:ext cx="9182100" cy="14097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4F9B3B2-D4B0-7055-4031-472C9FB9B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38" y="6970479"/>
            <a:ext cx="8488680" cy="7467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FD46B37-6E19-E33C-D6CD-2C7B3CC63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34" y="3663187"/>
            <a:ext cx="9243060" cy="7315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2E50F9-72BD-1F4B-783D-17C35CF913FA}"/>
              </a:ext>
            </a:extLst>
          </p:cNvPr>
          <p:cNvSpPr txBox="1"/>
          <p:nvPr/>
        </p:nvSpPr>
        <p:spPr>
          <a:xfrm>
            <a:off x="13990549" y="3663187"/>
            <a:ext cx="2895600" cy="2600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흡연 여부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99414" lvl="1">
              <a:lnSpc>
                <a:spcPts val="5179"/>
              </a:lnSpc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나이는 제한 요인으로 포함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5CBC74C-9B30-2498-BC15-6217652F1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40" y="5685264"/>
            <a:ext cx="9090660" cy="10439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BA1FCFB-03CC-3786-361E-E4443F8FA6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30" y="4677885"/>
            <a:ext cx="7741920" cy="79248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EAB3EE0-A0E1-5662-1DD4-8642709FE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67" y="8128851"/>
            <a:ext cx="4191000" cy="4343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40B69A0-AE41-8FFB-37D1-FA8D75DE52DA}"/>
              </a:ext>
            </a:extLst>
          </p:cNvPr>
          <p:cNvSpPr txBox="1"/>
          <p:nvPr/>
        </p:nvSpPr>
        <p:spPr>
          <a:xfrm>
            <a:off x="6664651" y="7965866"/>
            <a:ext cx="4190999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유산소 운동 여부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0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8909"/>
            <a:ext cx="8629602" cy="4239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15600" y="9048775"/>
            <a:ext cx="8629602" cy="4253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폰트, 로고, 스크린샷이(가) 표시된 사진&#10;&#10;자동 생성된 설명">
            <a:extLst>
              <a:ext uri="{FF2B5EF4-FFF2-40B4-BE49-F238E27FC236}">
                <a16:creationId xmlns:a16="http://schemas.microsoft.com/office/drawing/2014/main" id="{FFBBAA2D-E41E-3564-1007-F68707F54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00" y="1603186"/>
            <a:ext cx="12494949" cy="2668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0032E9-C90B-4A8F-2B2C-822997F0D67B}"/>
              </a:ext>
            </a:extLst>
          </p:cNvPr>
          <p:cNvSpPr txBox="1"/>
          <p:nvPr/>
        </p:nvSpPr>
        <p:spPr>
          <a:xfrm>
            <a:off x="610198" y="4417914"/>
            <a:ext cx="6444642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국민건강영양조사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2018)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845BFD15-FBDC-C7D5-62A4-4C6B0F272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9853"/>
            <a:ext cx="16022174" cy="33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A9AC9ABC-C23D-A6FD-AA1C-848331DD1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3" y="533775"/>
            <a:ext cx="16450774" cy="4743154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8909"/>
            <a:ext cx="8629602" cy="4239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15600" y="9048775"/>
            <a:ext cx="8629602" cy="4253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BC4706-0025-FA9E-DC4F-48D0869A0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1" y="5435383"/>
            <a:ext cx="7709877" cy="3206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0ABBAE-FF88-F67D-4B43-F363C1608981}"/>
              </a:ext>
            </a:extLst>
          </p:cNvPr>
          <p:cNvSpPr txBox="1"/>
          <p:nvPr/>
        </p:nvSpPr>
        <p:spPr>
          <a:xfrm>
            <a:off x="9272731" y="7624103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8F9D6-78A7-FFBE-C8D3-F9AD595ADDF0}"/>
              </a:ext>
            </a:extLst>
          </p:cNvPr>
          <p:cNvSpPr txBox="1"/>
          <p:nvPr/>
        </p:nvSpPr>
        <p:spPr>
          <a:xfrm>
            <a:off x="12495052" y="6437130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9F9F45E-E1E0-DEFA-C585-1402AC057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림 19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7CE670E3-F4FF-93C1-EB72-F8F8F14B4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29" y="6323055"/>
            <a:ext cx="2216583" cy="853591"/>
          </a:xfrm>
          <a:prstGeom prst="rect">
            <a:avLst/>
          </a:prstGeom>
        </p:spPr>
      </p:pic>
      <p:pic>
        <p:nvPicPr>
          <p:cNvPr id="22" name="그림 21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AB227A5-0207-85DA-5D81-C7B221038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99" y="6313884"/>
            <a:ext cx="2659001" cy="862761"/>
          </a:xfrm>
          <a:prstGeom prst="rect">
            <a:avLst/>
          </a:prstGeom>
        </p:spPr>
      </p:pic>
      <p:pic>
        <p:nvPicPr>
          <p:cNvPr id="24" name="그림 2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B92E3AD5-E8A9-C0F7-3FA9-9873EB5436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28" y="7630661"/>
            <a:ext cx="2829951" cy="710973"/>
          </a:xfrm>
          <a:prstGeom prst="rect">
            <a:avLst/>
          </a:prstGeom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59A06ED6-1F6C-00A4-8AB9-B6CFB0CDB469}"/>
              </a:ext>
            </a:extLst>
          </p:cNvPr>
          <p:cNvSpPr txBox="1"/>
          <p:nvPr/>
        </p:nvSpPr>
        <p:spPr>
          <a:xfrm>
            <a:off x="9604504" y="5448698"/>
            <a:ext cx="806426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라이브러리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30D4CA-E0BF-574E-3199-83E6981011FA}"/>
              </a:ext>
            </a:extLst>
          </p:cNvPr>
          <p:cNvSpPr txBox="1"/>
          <p:nvPr/>
        </p:nvSpPr>
        <p:spPr>
          <a:xfrm>
            <a:off x="9272731" y="6460889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2FA221-6A30-F8AF-FE1C-C8734701A14E}"/>
              </a:ext>
            </a:extLst>
          </p:cNvPr>
          <p:cNvSpPr txBox="1"/>
          <p:nvPr/>
        </p:nvSpPr>
        <p:spPr>
          <a:xfrm>
            <a:off x="12967315" y="7671499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9" name="그림 28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429B6707-4AC3-D398-2E90-B9CB18A852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926" y="7618181"/>
            <a:ext cx="2084633" cy="8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5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8909"/>
            <a:ext cx="8629602" cy="4239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15600" y="9048775"/>
            <a:ext cx="8629602" cy="4253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6" name="그림 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34A2C6E8-F55A-C6E3-F97B-FFD8E20E9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79977"/>
            <a:ext cx="9200705" cy="2308191"/>
          </a:xfrm>
          <a:prstGeom prst="rect">
            <a:avLst/>
          </a:prstGeom>
        </p:spPr>
      </p:pic>
      <p:pic>
        <p:nvPicPr>
          <p:cNvPr id="8" name="그림 7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4C73A279-C62F-B8DD-BAE4-DA8CB8C73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4417"/>
            <a:ext cx="6400800" cy="59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6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8909"/>
            <a:ext cx="8629602" cy="4239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15600" y="9048775"/>
            <a:ext cx="8629602" cy="4253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B98DB8C-B021-9EB9-49B1-FD54F552F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6" y="1628119"/>
            <a:ext cx="14325806" cy="6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8909"/>
            <a:ext cx="8629602" cy="4239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15600" y="9048775"/>
            <a:ext cx="8629602" cy="4253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4AC6D-4101-204E-7DCE-306BE5D50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9" y="2001411"/>
            <a:ext cx="17190149" cy="710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02D081-35A5-2EEB-7C81-7C6D58F00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9" y="3039859"/>
            <a:ext cx="17190149" cy="1329098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0488A4A-5FB9-89EA-8F5E-0C3A02400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254" y="4779463"/>
            <a:ext cx="5973491" cy="39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그래픽, 클립아트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FED83B19-0FA3-BE59-AC6F-5CDDC0282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9" y="3115660"/>
            <a:ext cx="2880360" cy="2560320"/>
          </a:xfrm>
          <a:prstGeom prst="rect">
            <a:avLst/>
          </a:prstGeom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155CC768-BD96-246E-A66D-E7080D58936A}"/>
              </a:ext>
            </a:extLst>
          </p:cNvPr>
          <p:cNvSpPr txBox="1"/>
          <p:nvPr/>
        </p:nvSpPr>
        <p:spPr>
          <a:xfrm>
            <a:off x="1219200" y="6027338"/>
            <a:ext cx="9448800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Retrofit : HTTP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라이브러리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DC51207B-0293-3606-6257-0BC3252EB374}"/>
              </a:ext>
            </a:extLst>
          </p:cNvPr>
          <p:cNvSpPr txBox="1"/>
          <p:nvPr/>
        </p:nvSpPr>
        <p:spPr>
          <a:xfrm>
            <a:off x="1219200" y="7094598"/>
            <a:ext cx="1044177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Sandwich : Retrofit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 라이브러리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F4EBB169-9331-E52A-9308-6DBD0993C98D}"/>
              </a:ext>
            </a:extLst>
          </p:cNvPr>
          <p:cNvSpPr txBox="1"/>
          <p:nvPr/>
        </p:nvSpPr>
        <p:spPr>
          <a:xfrm>
            <a:off x="533400" y="1515931"/>
            <a:ext cx="806426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 라이브러리 셋업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C5EDA9FB-ABE0-FA80-2736-51B2F46C239A}"/>
              </a:ext>
            </a:extLst>
          </p:cNvPr>
          <p:cNvSpPr txBox="1"/>
          <p:nvPr/>
        </p:nvSpPr>
        <p:spPr>
          <a:xfrm>
            <a:off x="11660976" y="6736647"/>
            <a:ext cx="6882107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호출 수행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그림 18" descr="텍스트, 폰트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64CAD070-4CBD-F5A2-75F6-A9CF60AFF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3115660"/>
            <a:ext cx="821355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8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ko-KR" altLang="en-US" sz="8499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sz="8499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7410" y="3283648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배경 및 목표</a:t>
            </a:r>
            <a:endParaRPr lang="en-US" sz="3699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77410" y="6362700"/>
            <a:ext cx="4480960" cy="59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명세서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-1416934" y="9050277"/>
            <a:ext cx="9417934" cy="4103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AutoShape 17"/>
          <p:cNvSpPr/>
          <p:nvPr/>
        </p:nvSpPr>
        <p:spPr>
          <a:xfrm>
            <a:off x="10287002" y="9012783"/>
            <a:ext cx="9391598" cy="11601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endParaRPr lang="en-US" sz="5575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675BEBB2-A51A-1E28-00F2-B2FA7A3A7079}"/>
              </a:ext>
            </a:extLst>
          </p:cNvPr>
          <p:cNvSpPr txBox="1"/>
          <p:nvPr/>
        </p:nvSpPr>
        <p:spPr>
          <a:xfrm>
            <a:off x="1377409" y="4429181"/>
            <a:ext cx="5175791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시스템 구조도</a:t>
            </a:r>
            <a:endParaRPr lang="en-US" sz="3699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D11349AE-4E97-D432-636A-D7D3057D7C79}"/>
              </a:ext>
            </a:extLst>
          </p:cNvPr>
          <p:cNvSpPr txBox="1"/>
          <p:nvPr/>
        </p:nvSpPr>
        <p:spPr>
          <a:xfrm>
            <a:off x="1377408" y="5570339"/>
            <a:ext cx="5175791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요구분석 및 정의</a:t>
            </a:r>
            <a:endParaRPr lang="en-US" sz="3699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1E39B955-7437-8C82-EB9B-01F02CBAF1B7}"/>
              </a:ext>
            </a:extLst>
          </p:cNvPr>
          <p:cNvSpPr txBox="1"/>
          <p:nvPr/>
        </p:nvSpPr>
        <p:spPr>
          <a:xfrm>
            <a:off x="1377408" y="6990162"/>
            <a:ext cx="4480960" cy="59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 다이어그램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697BFF7C-6E0D-291C-68DA-8A8FBC379A4D}"/>
              </a:ext>
            </a:extLst>
          </p:cNvPr>
          <p:cNvSpPr txBox="1"/>
          <p:nvPr/>
        </p:nvSpPr>
        <p:spPr>
          <a:xfrm>
            <a:off x="7016209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모델링</a:t>
            </a:r>
            <a:endParaRPr lang="en-US" sz="3699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A735828B-7A02-7365-29A1-51E23679B54C}"/>
              </a:ext>
            </a:extLst>
          </p:cNvPr>
          <p:cNvSpPr txBox="1"/>
          <p:nvPr/>
        </p:nvSpPr>
        <p:spPr>
          <a:xfrm>
            <a:off x="7016209" y="4512045"/>
            <a:ext cx="5175791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진행상황</a:t>
            </a:r>
            <a:endParaRPr lang="en-US" sz="3699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832D377-7DEA-C68C-2460-721FCEBAAA97}"/>
              </a:ext>
            </a:extLst>
          </p:cNvPr>
          <p:cNvSpPr txBox="1"/>
          <p:nvPr/>
        </p:nvSpPr>
        <p:spPr>
          <a:xfrm>
            <a:off x="7016209" y="5311181"/>
            <a:ext cx="4480960" cy="59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0D420D94-B09B-440D-3334-C9481556B719}"/>
              </a:ext>
            </a:extLst>
          </p:cNvPr>
          <p:cNvSpPr txBox="1"/>
          <p:nvPr/>
        </p:nvSpPr>
        <p:spPr>
          <a:xfrm>
            <a:off x="7016207" y="5938643"/>
            <a:ext cx="4480960" cy="59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C895E332-8F4D-63A0-27AC-809688A33E83}"/>
              </a:ext>
            </a:extLst>
          </p:cNvPr>
          <p:cNvSpPr txBox="1"/>
          <p:nvPr/>
        </p:nvSpPr>
        <p:spPr>
          <a:xfrm>
            <a:off x="7016207" y="6571789"/>
            <a:ext cx="4480960" cy="59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C72AFB84-EF81-9CEB-AB7D-DC45F4A48FD7}"/>
              </a:ext>
            </a:extLst>
          </p:cNvPr>
          <p:cNvSpPr txBox="1"/>
          <p:nvPr/>
        </p:nvSpPr>
        <p:spPr>
          <a:xfrm>
            <a:off x="11757296" y="3326590"/>
            <a:ext cx="5369076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이슈사항 및 해결방안</a:t>
            </a:r>
            <a:endParaRPr lang="en-US" sz="3699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AD71B76F-7E91-784D-123D-7D990962B31C}"/>
              </a:ext>
            </a:extLst>
          </p:cNvPr>
          <p:cNvSpPr txBox="1"/>
          <p:nvPr/>
        </p:nvSpPr>
        <p:spPr>
          <a:xfrm>
            <a:off x="11757296" y="5615998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3699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향후일정</a:t>
            </a:r>
            <a:endParaRPr lang="en-US" sz="3699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A8F4A2CA-049F-F1BE-91F8-68958352789D}"/>
              </a:ext>
            </a:extLst>
          </p:cNvPr>
          <p:cNvSpPr txBox="1"/>
          <p:nvPr/>
        </p:nvSpPr>
        <p:spPr>
          <a:xfrm>
            <a:off x="11941024" y="4119954"/>
            <a:ext cx="4480960" cy="59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73202745-1110-C205-53D3-04BE55D82A23}"/>
              </a:ext>
            </a:extLst>
          </p:cNvPr>
          <p:cNvSpPr txBox="1"/>
          <p:nvPr/>
        </p:nvSpPr>
        <p:spPr>
          <a:xfrm>
            <a:off x="11941022" y="4747416"/>
            <a:ext cx="4480960" cy="59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3511B09A-BC2C-1543-F039-ADE8622902A5}"/>
              </a:ext>
            </a:extLst>
          </p:cNvPr>
          <p:cNvSpPr txBox="1"/>
          <p:nvPr/>
        </p:nvSpPr>
        <p:spPr>
          <a:xfrm>
            <a:off x="381000" y="617665"/>
            <a:ext cx="806426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 </a:t>
            </a:r>
            <a:r>
              <a:rPr lang="en-US" altLang="ko-KR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MVP </a:t>
            </a:r>
            <a:r>
              <a:rPr lang="ko-KR" altLang="en-US" sz="418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기획본</a:t>
            </a: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제작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" name="그림 19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534EA9EF-5937-8B04-24A3-11A53B5BE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86" y="1728910"/>
            <a:ext cx="4419600" cy="6172200"/>
          </a:xfrm>
          <a:prstGeom prst="rect">
            <a:avLst/>
          </a:prstGeom>
        </p:spPr>
      </p:pic>
      <p:pic>
        <p:nvPicPr>
          <p:cNvPr id="22" name="그림 21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E2772D7-1DB3-00C5-731C-C50A6410BE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31"/>
          <a:stretch/>
        </p:blipFill>
        <p:spPr>
          <a:xfrm>
            <a:off x="8077200" y="2227321"/>
            <a:ext cx="7535849" cy="4815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44CC4A-E0BD-623B-842C-C63AF6176EF5}"/>
              </a:ext>
            </a:extLst>
          </p:cNvPr>
          <p:cNvSpPr txBox="1"/>
          <p:nvPr/>
        </p:nvSpPr>
        <p:spPr>
          <a:xfrm>
            <a:off x="-112563" y="2367596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</a:t>
            </a:r>
            <a:r>
              <a:rPr lang="en-US" altLang="ko-KR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UX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84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DF558CF-9D25-649A-1020-E5381C6C5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32" y="693499"/>
            <a:ext cx="6194369" cy="7828402"/>
          </a:xfrm>
          <a:prstGeom prst="rect">
            <a:avLst/>
          </a:prstGeom>
        </p:spPr>
      </p:pic>
      <p:pic>
        <p:nvPicPr>
          <p:cNvPr id="15" name="그림 1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2DF2266-97F2-8C7B-2142-8A8F24A8E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03920"/>
            <a:ext cx="6427663" cy="48178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23C855-9378-053A-B899-31F8B018684C}"/>
              </a:ext>
            </a:extLst>
          </p:cNvPr>
          <p:cNvSpPr txBox="1"/>
          <p:nvPr/>
        </p:nvSpPr>
        <p:spPr>
          <a:xfrm>
            <a:off x="-112563" y="2367596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22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5E4344F-89C8-3083-F9FF-6B02BC26E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02" y="1347055"/>
            <a:ext cx="5074907" cy="7279432"/>
          </a:xfrm>
          <a:prstGeom prst="rect">
            <a:avLst/>
          </a:prstGeom>
        </p:spPr>
      </p:pic>
      <p:pic>
        <p:nvPicPr>
          <p:cNvPr id="3" name="그림 2" descr="텍스트, 스크린샷, 편지, 폰트이(가) 표시된 사진&#10;&#10;자동 생성된 설명">
            <a:extLst>
              <a:ext uri="{FF2B5EF4-FFF2-40B4-BE49-F238E27FC236}">
                <a16:creationId xmlns:a16="http://schemas.microsoft.com/office/drawing/2014/main" id="{5EC0A97B-A376-3DAE-1317-217C248BC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279261"/>
            <a:ext cx="7056107" cy="6598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7786F-4304-36E3-E779-1A51119CF0C4}"/>
              </a:ext>
            </a:extLst>
          </p:cNvPr>
          <p:cNvSpPr txBox="1"/>
          <p:nvPr/>
        </p:nvSpPr>
        <p:spPr>
          <a:xfrm>
            <a:off x="-112563" y="2367596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- 2</a:t>
            </a:r>
          </a:p>
        </p:txBody>
      </p:sp>
    </p:spTree>
    <p:extLst>
      <p:ext uri="{BB962C8B-B14F-4D97-AF65-F5344CB8AC3E}">
        <p14:creationId xmlns:p14="http://schemas.microsoft.com/office/powerpoint/2010/main" val="31766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편지, 스크린샷, 폰트이(가) 표시된 사진&#10;&#10;자동 생성된 설명">
            <a:extLst>
              <a:ext uri="{FF2B5EF4-FFF2-40B4-BE49-F238E27FC236}">
                <a16:creationId xmlns:a16="http://schemas.microsoft.com/office/drawing/2014/main" id="{4B8C8821-4BF5-B003-2748-B318A2C69E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3"/>
          <a:stretch/>
        </p:blipFill>
        <p:spPr>
          <a:xfrm>
            <a:off x="1984042" y="2367596"/>
            <a:ext cx="7903838" cy="4176412"/>
          </a:xfrm>
          <a:prstGeom prst="rect">
            <a:avLst/>
          </a:prstGeom>
        </p:spPr>
      </p:pic>
      <p:pic>
        <p:nvPicPr>
          <p:cNvPr id="7" name="그림 6" descr="텍스트, 편지, 폰트, 종이이(가) 표시된 사진&#10;&#10;자동 생성된 설명">
            <a:extLst>
              <a:ext uri="{FF2B5EF4-FFF2-40B4-BE49-F238E27FC236}">
                <a16:creationId xmlns:a16="http://schemas.microsoft.com/office/drawing/2014/main" id="{F6F2CBF6-FD51-7676-2574-F8B043765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100114"/>
            <a:ext cx="5145539" cy="72880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39CA27-7059-F141-DC80-A159A2C2A0DA}"/>
              </a:ext>
            </a:extLst>
          </p:cNvPr>
          <p:cNvSpPr txBox="1"/>
          <p:nvPr/>
        </p:nvSpPr>
        <p:spPr>
          <a:xfrm>
            <a:off x="-112563" y="2367596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80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3511B09A-BC2C-1543-F039-ADE8622902A5}"/>
              </a:ext>
            </a:extLst>
          </p:cNvPr>
          <p:cNvSpPr txBox="1"/>
          <p:nvPr/>
        </p:nvSpPr>
        <p:spPr>
          <a:xfrm>
            <a:off x="533400" y="1515931"/>
            <a:ext cx="806426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피그마</a:t>
            </a: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제작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95800B0-12C1-EA5F-068A-CD61584B5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3" y="891866"/>
            <a:ext cx="10462884" cy="7468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A9C67-5504-2701-572D-F14762405372}"/>
              </a:ext>
            </a:extLst>
          </p:cNvPr>
          <p:cNvSpPr txBox="1"/>
          <p:nvPr/>
        </p:nvSpPr>
        <p:spPr>
          <a:xfrm>
            <a:off x="177547" y="2483829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 및 시작 화면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11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A9C67-5504-2701-572D-F14762405372}"/>
              </a:ext>
            </a:extLst>
          </p:cNvPr>
          <p:cNvSpPr txBox="1"/>
          <p:nvPr/>
        </p:nvSpPr>
        <p:spPr>
          <a:xfrm>
            <a:off x="174919" y="1128563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</a:t>
            </a:r>
            <a:r>
              <a:rPr lang="en-US" altLang="ko-KR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4240A0F-11DE-9917-3A1B-2F286582F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19" y="1868227"/>
            <a:ext cx="12797013" cy="68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7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번호, 폰트, 도표이(가) 표시된 사진&#10;&#10;자동 생성된 설명">
            <a:extLst>
              <a:ext uri="{FF2B5EF4-FFF2-40B4-BE49-F238E27FC236}">
                <a16:creationId xmlns:a16="http://schemas.microsoft.com/office/drawing/2014/main" id="{E3B75D49-5B9C-8163-6FD6-956199D92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61" y="2099452"/>
            <a:ext cx="14776052" cy="6320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712CA9-02FF-CB59-0822-D6E236589B00}"/>
              </a:ext>
            </a:extLst>
          </p:cNvPr>
          <p:cNvSpPr txBox="1"/>
          <p:nvPr/>
        </p:nvSpPr>
        <p:spPr>
          <a:xfrm>
            <a:off x="174919" y="1128563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고혈압 진단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733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490F9DB-73E8-80BE-CE55-46DA777D2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19" y="1108048"/>
            <a:ext cx="10230781" cy="7405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820CE-8897-5A00-42B2-EBB5689B6E03}"/>
              </a:ext>
            </a:extLst>
          </p:cNvPr>
          <p:cNvSpPr txBox="1"/>
          <p:nvPr/>
        </p:nvSpPr>
        <p:spPr>
          <a:xfrm>
            <a:off x="174919" y="1128563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대시보드 </a:t>
            </a:r>
            <a:r>
              <a:rPr lang="en-US" altLang="ko-KR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- 1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9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1AAB003-ABA5-FF51-4001-14812D66C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28563"/>
            <a:ext cx="10400371" cy="7405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E37B6B-7470-4642-33C1-C9CC0C98CF27}"/>
              </a:ext>
            </a:extLst>
          </p:cNvPr>
          <p:cNvSpPr txBox="1"/>
          <p:nvPr/>
        </p:nvSpPr>
        <p:spPr>
          <a:xfrm>
            <a:off x="174919" y="1128563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대시보드 </a:t>
            </a:r>
            <a:r>
              <a:rPr lang="en-US" altLang="ko-KR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- 2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63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0" y="58829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2278"/>
            <a:ext cx="7943802" cy="39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201400" y="9052155"/>
            <a:ext cx="7943802" cy="3915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8262FBCA-0D4A-A9DD-0255-AF0E701AA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16" y="2036994"/>
            <a:ext cx="15235368" cy="6497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B60C6A-3198-1493-1C93-088671A459A2}"/>
              </a:ext>
            </a:extLst>
          </p:cNvPr>
          <p:cNvSpPr txBox="1"/>
          <p:nvPr/>
        </p:nvSpPr>
        <p:spPr>
          <a:xfrm>
            <a:off x="174919" y="1128563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endParaRPr lang="en-US" sz="4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6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609600" y="2388758"/>
            <a:ext cx="1381130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  <a:endParaRPr lang="en-US" altLang="ko-KR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배경 및 목표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0277"/>
            <a:ext cx="8351134" cy="4103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820400" y="9050277"/>
            <a:ext cx="8324802" cy="4103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4698D22E-2F39-E470-106A-3FA7C9BA83A2}"/>
              </a:ext>
            </a:extLst>
          </p:cNvPr>
          <p:cNvSpPr txBox="1"/>
          <p:nvPr/>
        </p:nvSpPr>
        <p:spPr>
          <a:xfrm>
            <a:off x="9439270" y="2258828"/>
            <a:ext cx="1381130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en-US" altLang="ko-KR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96CC267D-1506-18EF-3594-90507411A91B}"/>
              </a:ext>
            </a:extLst>
          </p:cNvPr>
          <p:cNvSpPr txBox="1"/>
          <p:nvPr/>
        </p:nvSpPr>
        <p:spPr>
          <a:xfrm>
            <a:off x="584200" y="3255954"/>
            <a:ext cx="8153400" cy="1437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고혈압은 전 세계적으로 수백만 명의 사람들이 겪고 있는 만성 질환 중에 하나</a:t>
            </a:r>
            <a:endParaRPr lang="en-US" sz="32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A42F132B-4984-D42D-3B5A-9B4E8919B8A5}"/>
              </a:ext>
            </a:extLst>
          </p:cNvPr>
          <p:cNvSpPr txBox="1"/>
          <p:nvPr/>
        </p:nvSpPr>
        <p:spPr>
          <a:xfrm>
            <a:off x="635000" y="5069155"/>
            <a:ext cx="8153400" cy="2194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조기 발견과 지속적인 관리가 필요하나</a:t>
            </a:r>
            <a:r>
              <a:rPr lang="en-US" altLang="ko-KR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ts val="5852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환자들이 자신의 상태를 모니터링하고 관리하는 데에 어려움을 겪고 있음</a:t>
            </a:r>
            <a:endParaRPr lang="en-US" sz="32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11A41AA9-7994-0E2D-E551-18D4CFD088C8}"/>
              </a:ext>
            </a:extLst>
          </p:cNvPr>
          <p:cNvSpPr txBox="1"/>
          <p:nvPr/>
        </p:nvSpPr>
        <p:spPr>
          <a:xfrm>
            <a:off x="9439270" y="3282824"/>
            <a:ext cx="8153400" cy="1437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환자들이 자신의 혈압 수치를 모니터링하고</a:t>
            </a:r>
            <a:r>
              <a:rPr lang="en-US" altLang="ko-KR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ts val="5852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고혈압을 효과적으로 관리할 수 있도록 돕는 것</a:t>
            </a:r>
            <a:endParaRPr lang="en-US" sz="32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0CD3CBA-D000-C16B-E9AD-C9B355CAB741}"/>
              </a:ext>
            </a:extLst>
          </p:cNvPr>
          <p:cNvSpPr txBox="1"/>
          <p:nvPr/>
        </p:nvSpPr>
        <p:spPr>
          <a:xfrm>
            <a:off x="9144000" y="5059994"/>
            <a:ext cx="4480960" cy="59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고혈압 위험도 평가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02CC3-D9CD-B3BD-411B-3B1064CAEB08}"/>
              </a:ext>
            </a:extLst>
          </p:cNvPr>
          <p:cNvSpPr txBox="1"/>
          <p:nvPr/>
        </p:nvSpPr>
        <p:spPr>
          <a:xfrm>
            <a:off x="9144000" y="6935399"/>
            <a:ext cx="5638800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맞춤형 건강 관리 조언 제공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E838549C-B836-2EAA-E80C-5B8E8D50811B}"/>
              </a:ext>
            </a:extLst>
          </p:cNvPr>
          <p:cNvSpPr txBox="1"/>
          <p:nvPr/>
        </p:nvSpPr>
        <p:spPr>
          <a:xfrm>
            <a:off x="9144000" y="5999051"/>
            <a:ext cx="4480960" cy="59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 정보 대시보드 제공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0406"/>
            <a:ext cx="8324802" cy="4090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820400" y="9050278"/>
            <a:ext cx="8324802" cy="41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D7376802-AB71-014B-F341-C8DA0FA6F362}"/>
              </a:ext>
            </a:extLst>
          </p:cNvPr>
          <p:cNvSpPr txBox="1"/>
          <p:nvPr/>
        </p:nvSpPr>
        <p:spPr>
          <a:xfrm>
            <a:off x="471722" y="695881"/>
            <a:ext cx="15249530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구현 </a:t>
            </a:r>
            <a:r>
              <a:rPr lang="en-US" altLang="ko-KR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JWT </a:t>
            </a: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3F50B52-3F4A-6CD9-3DDB-2C60346A42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3"/>
          <a:stretch/>
        </p:blipFill>
        <p:spPr>
          <a:xfrm>
            <a:off x="8651970" y="2312489"/>
            <a:ext cx="7932579" cy="6472899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9BE7352-A8F1-424D-5170-8AE7902A97C0}"/>
              </a:ext>
            </a:extLst>
          </p:cNvPr>
          <p:cNvSpPr txBox="1"/>
          <p:nvPr/>
        </p:nvSpPr>
        <p:spPr>
          <a:xfrm>
            <a:off x="922933" y="1567259"/>
            <a:ext cx="2514600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E114401-741F-7F04-A0FD-8A39EA114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14" y="4789668"/>
            <a:ext cx="6812376" cy="3995721"/>
          </a:xfrm>
          <a:prstGeom prst="rect">
            <a:avLst/>
          </a:prstGeom>
        </p:spPr>
      </p:pic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94B3FDC-C5C1-7CBD-B567-414A46781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13" y="2316874"/>
            <a:ext cx="6807039" cy="2226201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32AFECB-4D43-5BD2-51F5-2FBA901A9652}"/>
              </a:ext>
            </a:extLst>
          </p:cNvPr>
          <p:cNvCxnSpPr>
            <a:stCxn id="20" idx="2"/>
            <a:endCxn id="15" idx="0"/>
          </p:cNvCxnSpPr>
          <p:nvPr/>
        </p:nvCxnSpPr>
        <p:spPr>
          <a:xfrm rot="16200000" flipH="1">
            <a:off x="4234971" y="4665036"/>
            <a:ext cx="246593" cy="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FB6450F-33A4-6975-0871-CB1DABA84C27}"/>
              </a:ext>
            </a:extLst>
          </p:cNvPr>
          <p:cNvCxnSpPr>
            <a:stCxn id="15" idx="3"/>
            <a:endCxn id="6" idx="1"/>
          </p:cNvCxnSpPr>
          <p:nvPr/>
        </p:nvCxnSpPr>
        <p:spPr>
          <a:xfrm flipV="1">
            <a:off x="7765790" y="5548939"/>
            <a:ext cx="886180" cy="1238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그래픽, 폰트, 그래픽 디자인, 클립아트이(가) 표시된 사진&#10;&#10;자동 생성된 설명">
            <a:extLst>
              <a:ext uri="{FF2B5EF4-FFF2-40B4-BE49-F238E27FC236}">
                <a16:creationId xmlns:a16="http://schemas.microsoft.com/office/drawing/2014/main" id="{F34F7C21-9210-B032-BD7C-5D3712791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20" y="0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18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0406"/>
            <a:ext cx="8324802" cy="4090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820400" y="9050278"/>
            <a:ext cx="8324802" cy="41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C20FC69-14A4-5FB3-45D5-56B5255D2522}"/>
              </a:ext>
            </a:extLst>
          </p:cNvPr>
          <p:cNvSpPr txBox="1"/>
          <p:nvPr/>
        </p:nvSpPr>
        <p:spPr>
          <a:xfrm>
            <a:off x="922933" y="1007922"/>
            <a:ext cx="4563467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토큰발급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588A4B7-AC73-F9E2-1289-0308DDBA2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33" y="2052576"/>
            <a:ext cx="6985748" cy="2262367"/>
          </a:xfrm>
          <a:prstGeom prst="rect">
            <a:avLst/>
          </a:prstGeom>
        </p:spPr>
      </p:pic>
      <p:pic>
        <p:nvPicPr>
          <p:cNvPr id="26" name="그림 2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EB090F-AC65-7AD5-767B-2AF1111389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24"/>
          <a:stretch/>
        </p:blipFill>
        <p:spPr>
          <a:xfrm>
            <a:off x="922933" y="4542425"/>
            <a:ext cx="6985748" cy="4076442"/>
          </a:xfrm>
          <a:prstGeom prst="rect">
            <a:avLst/>
          </a:prstGeom>
        </p:spPr>
      </p:pic>
      <p:pic>
        <p:nvPicPr>
          <p:cNvPr id="27" name="그림 2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7509A42-E288-000B-E463-D64F6A4C5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672560"/>
            <a:ext cx="6882108" cy="4941879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CF7E427-2189-FD36-8013-CD1D4FBDE40E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4302066" y="4428684"/>
            <a:ext cx="22748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EF58DE6-EDFD-7E20-A3CE-BEA0C5FA8CE5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7908681" y="3183760"/>
            <a:ext cx="473319" cy="1959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93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0406"/>
            <a:ext cx="8324802" cy="4090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820400" y="9050278"/>
            <a:ext cx="8324802" cy="41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C20FC69-14A4-5FB3-45D5-56B5255D2522}"/>
              </a:ext>
            </a:extLst>
          </p:cNvPr>
          <p:cNvSpPr txBox="1"/>
          <p:nvPr/>
        </p:nvSpPr>
        <p:spPr>
          <a:xfrm>
            <a:off x="922933" y="1007922"/>
            <a:ext cx="4639667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토큰발급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C2BC07D-B552-DF05-3E1A-D6909647A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6" y="4304492"/>
            <a:ext cx="8623924" cy="1954756"/>
          </a:xfrm>
          <a:prstGeom prst="rect">
            <a:avLst/>
          </a:prstGeom>
        </p:spPr>
      </p:pic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90B0B84-2DD7-C3F6-61EC-BF05EA4962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46"/>
          <a:stretch/>
        </p:blipFill>
        <p:spPr>
          <a:xfrm>
            <a:off x="9639436" y="6294591"/>
            <a:ext cx="5723751" cy="2528475"/>
          </a:xfrm>
          <a:prstGeom prst="rect">
            <a:avLst/>
          </a:prstGeom>
        </p:spPr>
      </p:pic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E4336E1-C476-A166-EF35-5795A6AA0E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36" y="1739969"/>
            <a:ext cx="6686850" cy="4471638"/>
          </a:xfrm>
          <a:prstGeom prst="rect">
            <a:avLst/>
          </a:prstGeom>
        </p:spPr>
      </p:pic>
      <p:pic>
        <p:nvPicPr>
          <p:cNvPr id="23" name="그림 2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0C19798-4DB1-8270-3733-A598C7F9AC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7"/>
          <a:stretch/>
        </p:blipFill>
        <p:spPr>
          <a:xfrm>
            <a:off x="429446" y="6410183"/>
            <a:ext cx="8623924" cy="2223924"/>
          </a:xfrm>
          <a:prstGeom prst="rect">
            <a:avLst/>
          </a:prstGeom>
        </p:spPr>
      </p:pic>
      <p:pic>
        <p:nvPicPr>
          <p:cNvPr id="25" name="그림 2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588A4B7-AC73-F9E2-1289-0308DDBA2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7" y="1876368"/>
            <a:ext cx="6985748" cy="226236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0FB87F-47BC-F3C8-B7B1-B1286ECC978F}"/>
              </a:ext>
            </a:extLst>
          </p:cNvPr>
          <p:cNvCxnSpPr>
            <a:stCxn id="25" idx="2"/>
            <a:endCxn id="8" idx="0"/>
          </p:cNvCxnSpPr>
          <p:nvPr/>
        </p:nvCxnSpPr>
        <p:spPr>
          <a:xfrm>
            <a:off x="3968041" y="4138735"/>
            <a:ext cx="773367" cy="16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8B3C0E8-726A-9ECA-740E-E1914B24E2A2}"/>
              </a:ext>
            </a:extLst>
          </p:cNvPr>
          <p:cNvCxnSpPr>
            <a:stCxn id="8" idx="3"/>
            <a:endCxn id="22" idx="1"/>
          </p:cNvCxnSpPr>
          <p:nvPr/>
        </p:nvCxnSpPr>
        <p:spPr>
          <a:xfrm flipV="1">
            <a:off x="9053370" y="3975788"/>
            <a:ext cx="586066" cy="1306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8EA9BB-9F25-D0B5-E0AD-E1AD4046A0C8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rot="5400000">
            <a:off x="4665941" y="6334715"/>
            <a:ext cx="15093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7950F20-4F4D-DF64-FAE4-29DDD146B4EC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9053370" y="7522145"/>
            <a:ext cx="586066" cy="36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591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0406"/>
            <a:ext cx="8324802" cy="4090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820400" y="9050278"/>
            <a:ext cx="8324802" cy="41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0" name="그림 1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CD2AAE1-A89A-67A4-1183-A03F68C520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/>
          <a:stretch/>
        </p:blipFill>
        <p:spPr>
          <a:xfrm>
            <a:off x="9906000" y="1763339"/>
            <a:ext cx="5573096" cy="3850260"/>
          </a:xfrm>
          <a:prstGeom prst="rect">
            <a:avLst/>
          </a:prstGeom>
        </p:spPr>
      </p:pic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19C920-E038-1BE8-7D3F-FB3D667416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24"/>
          <a:stretch/>
        </p:blipFill>
        <p:spPr>
          <a:xfrm>
            <a:off x="738178" y="5412148"/>
            <a:ext cx="5573095" cy="3415149"/>
          </a:xfrm>
          <a:prstGeom prst="rect">
            <a:avLst/>
          </a:prstGeom>
        </p:spPr>
      </p:pic>
      <p:sp>
        <p:nvSpPr>
          <p:cNvPr id="24" name="TextBox 15">
            <a:extLst>
              <a:ext uri="{FF2B5EF4-FFF2-40B4-BE49-F238E27FC236}">
                <a16:creationId xmlns:a16="http://schemas.microsoft.com/office/drawing/2014/main" id="{C48F8405-9E9D-6842-9726-CB5E8F78D4E4}"/>
              </a:ext>
            </a:extLst>
          </p:cNvPr>
          <p:cNvSpPr txBox="1"/>
          <p:nvPr/>
        </p:nvSpPr>
        <p:spPr>
          <a:xfrm>
            <a:off x="922933" y="1007922"/>
            <a:ext cx="5173067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access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토큰 재발급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45C01D-5755-1C8E-6AE3-B43AD0771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8" y="1841674"/>
            <a:ext cx="8405822" cy="3475484"/>
          </a:xfrm>
          <a:prstGeom prst="rect">
            <a:avLst/>
          </a:prstGeom>
        </p:spPr>
      </p:pic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B84CA00-854F-3FAB-5931-39A8444D1B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46"/>
          <a:stretch/>
        </p:blipFill>
        <p:spPr>
          <a:xfrm>
            <a:off x="9906000" y="5878039"/>
            <a:ext cx="6488430" cy="2866273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CFA1093-EE4A-2AAD-1D1A-E8A4282BE240}"/>
              </a:ext>
            </a:extLst>
          </p:cNvPr>
          <p:cNvCxnSpPr>
            <a:endCxn id="23" idx="3"/>
          </p:cNvCxnSpPr>
          <p:nvPr/>
        </p:nvCxnSpPr>
        <p:spPr>
          <a:xfrm rot="5400000">
            <a:off x="5974989" y="5653443"/>
            <a:ext cx="1802565" cy="1129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FC67521-3D11-CA3D-6E77-A6D105245D48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9144000" y="3579416"/>
            <a:ext cx="762000" cy="10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BEA3468-8CEE-19FA-A2BA-51012784EF98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rot="16200000" flipH="1">
            <a:off x="12789161" y="5516985"/>
            <a:ext cx="264440" cy="457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44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0406"/>
            <a:ext cx="8324802" cy="4090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820400" y="9050278"/>
            <a:ext cx="8324802" cy="4102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0" name="그림 1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CD2AAE1-A89A-67A4-1183-A03F68C520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5"/>
          <a:stretch/>
        </p:blipFill>
        <p:spPr>
          <a:xfrm>
            <a:off x="9948881" y="1815392"/>
            <a:ext cx="5573096" cy="3831588"/>
          </a:xfrm>
          <a:prstGeom prst="rect">
            <a:avLst/>
          </a:prstGeom>
        </p:spPr>
      </p:pic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19C920-E038-1BE8-7D3F-FB3D667416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24"/>
          <a:stretch/>
        </p:blipFill>
        <p:spPr>
          <a:xfrm>
            <a:off x="770353" y="5478330"/>
            <a:ext cx="5573095" cy="3415149"/>
          </a:xfrm>
          <a:prstGeom prst="rect">
            <a:avLst/>
          </a:prstGeom>
        </p:spPr>
      </p:pic>
      <p:sp>
        <p:nvSpPr>
          <p:cNvPr id="24" name="TextBox 15">
            <a:extLst>
              <a:ext uri="{FF2B5EF4-FFF2-40B4-BE49-F238E27FC236}">
                <a16:creationId xmlns:a16="http://schemas.microsoft.com/office/drawing/2014/main" id="{C48F8405-9E9D-6842-9726-CB5E8F78D4E4}"/>
              </a:ext>
            </a:extLst>
          </p:cNvPr>
          <p:cNvSpPr txBox="1"/>
          <p:nvPr/>
        </p:nvSpPr>
        <p:spPr>
          <a:xfrm>
            <a:off x="922933" y="1007922"/>
            <a:ext cx="5267937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refresh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토큰 재발급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23CF05E-FFD4-684F-6E2E-4A7173FC4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34353"/>
            <a:ext cx="8229591" cy="3461547"/>
          </a:xfrm>
          <a:prstGeom prst="rect">
            <a:avLst/>
          </a:prstGeom>
        </p:spPr>
      </p:pic>
      <p:pic>
        <p:nvPicPr>
          <p:cNvPr id="27" name="그림 2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04A331E-945E-FB94-9DB9-BBC51EC768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46"/>
          <a:stretch/>
        </p:blipFill>
        <p:spPr>
          <a:xfrm>
            <a:off x="9948881" y="5945324"/>
            <a:ext cx="6488430" cy="2866273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3B8467E-59A1-D5DE-7145-22B930703806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8991591" y="3565127"/>
            <a:ext cx="957290" cy="166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8750C1C-0F96-9781-4FEC-2ECE6F19A684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rot="16200000" flipH="1">
            <a:off x="12815090" y="5567318"/>
            <a:ext cx="298344" cy="457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3DAC98-20E1-78AD-8EC1-17DF381002D3}"/>
              </a:ext>
            </a:extLst>
          </p:cNvPr>
          <p:cNvCxnSpPr>
            <a:endCxn id="23" idx="3"/>
          </p:cNvCxnSpPr>
          <p:nvPr/>
        </p:nvCxnSpPr>
        <p:spPr>
          <a:xfrm rot="5400000">
            <a:off x="6036722" y="5602626"/>
            <a:ext cx="1890005" cy="127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9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이슈사항 및 해결방안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2038588" y="9029700"/>
            <a:ext cx="8896588" cy="90854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430002" y="9053282"/>
            <a:ext cx="7715200" cy="380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68B69E7B-E884-CB62-7211-1CB6A9BC0EB0}"/>
              </a:ext>
            </a:extLst>
          </p:cNvPr>
          <p:cNvSpPr txBox="1"/>
          <p:nvPr/>
        </p:nvSpPr>
        <p:spPr>
          <a:xfrm>
            <a:off x="533400" y="1172344"/>
            <a:ext cx="806426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시계열 데이터 사용 시의 여러 문제점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6DD6947-786F-E577-8145-90A31A97727E}"/>
              </a:ext>
            </a:extLst>
          </p:cNvPr>
          <p:cNvSpPr txBox="1"/>
          <p:nvPr/>
        </p:nvSpPr>
        <p:spPr>
          <a:xfrm>
            <a:off x="1209670" y="2895980"/>
            <a:ext cx="15249530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개인 사정으로 데이터가 지속적으로 입력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수집되지 못한 경우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55519-7396-302F-1E12-FAA964989EA2}"/>
              </a:ext>
            </a:extLst>
          </p:cNvPr>
          <p:cNvSpPr txBox="1"/>
          <p:nvPr/>
        </p:nvSpPr>
        <p:spPr>
          <a:xfrm>
            <a:off x="178874" y="2175927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5BC490B1-2791-98C9-0C8C-50C4C959440F}"/>
              </a:ext>
            </a:extLst>
          </p:cNvPr>
          <p:cNvSpPr txBox="1"/>
          <p:nvPr/>
        </p:nvSpPr>
        <p:spPr>
          <a:xfrm>
            <a:off x="1209670" y="4929648"/>
            <a:ext cx="15249530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대규모의 시계열 데이터를 전송하고 학습시키는 경우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8FC04-F2DC-0B76-719D-501E4763792E}"/>
              </a:ext>
            </a:extLst>
          </p:cNvPr>
          <p:cNvSpPr txBox="1"/>
          <p:nvPr/>
        </p:nvSpPr>
        <p:spPr>
          <a:xfrm>
            <a:off x="178874" y="4209595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707EB077-BCE4-6DF1-8559-6F771586B540}"/>
              </a:ext>
            </a:extLst>
          </p:cNvPr>
          <p:cNvSpPr txBox="1"/>
          <p:nvPr/>
        </p:nvSpPr>
        <p:spPr>
          <a:xfrm>
            <a:off x="1184270" y="7058209"/>
            <a:ext cx="15249530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일주일 등의 짧은 추이로 예측하는 경우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38CFD7-50A8-028D-A96D-BD7872955521}"/>
              </a:ext>
            </a:extLst>
          </p:cNvPr>
          <p:cNvSpPr txBox="1"/>
          <p:nvPr/>
        </p:nvSpPr>
        <p:spPr>
          <a:xfrm>
            <a:off x="153474" y="6338156"/>
            <a:ext cx="6444642" cy="642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D1196DE-9AFF-B16D-966C-9FDBC6AA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410" y="5801800"/>
            <a:ext cx="8937287" cy="69290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B14A482-9E5B-8B03-0532-6AF2D0BFC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835468"/>
            <a:ext cx="1014984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7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6B82CCD-2551-1B50-9E09-60E107190F44}"/>
              </a:ext>
            </a:extLst>
          </p:cNvPr>
          <p:cNvSpPr txBox="1"/>
          <p:nvPr/>
        </p:nvSpPr>
        <p:spPr>
          <a:xfrm>
            <a:off x="5467042" y="6568187"/>
            <a:ext cx="2447424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KoGES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이슈사항 및 해결방안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2038588" y="9029700"/>
            <a:ext cx="8896588" cy="90854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430002" y="9053282"/>
            <a:ext cx="7715200" cy="380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BFC4818E-70F4-8EBD-04CF-22DC0292FB3E}"/>
              </a:ext>
            </a:extLst>
          </p:cNvPr>
          <p:cNvSpPr txBox="1"/>
          <p:nvPr/>
        </p:nvSpPr>
        <p:spPr>
          <a:xfrm>
            <a:off x="1371600" y="2431820"/>
            <a:ext cx="15097130" cy="2229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데이터셋 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개인의 정보인 나이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몸무게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 여부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유산소 운동 여부 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일별로 기록된 혈압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수축기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이완기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 시간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심박수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937E84-A03B-DF6C-8771-FD3AA2C63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4" y="5604661"/>
            <a:ext cx="10690860" cy="701040"/>
          </a:xfrm>
          <a:prstGeom prst="rect">
            <a:avLst/>
          </a:prstGeom>
        </p:spPr>
      </p:pic>
      <p:pic>
        <p:nvPicPr>
          <p:cNvPr id="7" name="그림 6" descr="폰트, 텍스트, 화이트, 그래픽이(가) 표시된 사진&#10;&#10;자동 생성된 설명">
            <a:extLst>
              <a:ext uri="{FF2B5EF4-FFF2-40B4-BE49-F238E27FC236}">
                <a16:creationId xmlns:a16="http://schemas.microsoft.com/office/drawing/2014/main" id="{962D33AB-0223-DBAA-8947-EBF8F72C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4" y="7249406"/>
            <a:ext cx="4244340" cy="594360"/>
          </a:xfrm>
          <a:prstGeom prst="rect">
            <a:avLst/>
          </a:prstGeom>
        </p:spPr>
      </p:pic>
      <p:pic>
        <p:nvPicPr>
          <p:cNvPr id="15" name="그림 1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73B0C149-7762-DBAC-1301-CBDE5A949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44" y="7239004"/>
            <a:ext cx="7094220" cy="1059180"/>
          </a:xfrm>
          <a:prstGeom prst="rect">
            <a:avLst/>
          </a:prstGeom>
        </p:spPr>
      </p:pic>
      <p:pic>
        <p:nvPicPr>
          <p:cNvPr id="20" name="그림 19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74A8177-11A6-EFC5-3E3F-C0CA4A343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49" y="6672475"/>
            <a:ext cx="1539240" cy="495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DB726D-4EAF-07BF-DABF-0FC7E005CD18}"/>
              </a:ext>
            </a:extLst>
          </p:cNvPr>
          <p:cNvSpPr txBox="1"/>
          <p:nvPr/>
        </p:nvSpPr>
        <p:spPr>
          <a:xfrm>
            <a:off x="982067" y="4913884"/>
            <a:ext cx="2447424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MIMIC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EEB76F-FABB-C960-9123-27E6C2C91394}"/>
              </a:ext>
            </a:extLst>
          </p:cNvPr>
          <p:cNvSpPr txBox="1"/>
          <p:nvPr/>
        </p:nvSpPr>
        <p:spPr>
          <a:xfrm>
            <a:off x="982067" y="6568187"/>
            <a:ext cx="2447424" cy="59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KoGES</a:t>
            </a:r>
            <a:endParaRPr lang="en-US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80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이슈사항 및 해결방안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AI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2038588" y="9029700"/>
            <a:ext cx="8896588" cy="90854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1430002" y="9053282"/>
            <a:ext cx="7715200" cy="380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DD7A08BC-6F44-D0E6-3298-8FA5F9CB9434}"/>
              </a:ext>
            </a:extLst>
          </p:cNvPr>
          <p:cNvSpPr txBox="1"/>
          <p:nvPr/>
        </p:nvSpPr>
        <p:spPr>
          <a:xfrm>
            <a:off x="818724" y="3034652"/>
            <a:ext cx="15097130" cy="1537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일일 생활 데이터를 대표할 수 있는 값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>
              <a:lnSpc>
                <a:spcPts val="5852"/>
              </a:lnSpc>
            </a:pPr>
            <a:r>
              <a:rPr lang="ko-KR" altLang="en-US" sz="41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최빈값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중앙값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평균값</a:t>
            </a:r>
            <a:endParaRPr lang="en-US" sz="60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16C9E6DC-A223-960D-D8CB-46BD243398F5}"/>
              </a:ext>
            </a:extLst>
          </p:cNvPr>
          <p:cNvSpPr txBox="1"/>
          <p:nvPr/>
        </p:nvSpPr>
        <p:spPr>
          <a:xfrm>
            <a:off x="818724" y="5542271"/>
            <a:ext cx="319447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표준편차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010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861427" y="2503013"/>
            <a:ext cx="10793714" cy="71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대시보드와 고혈압 진단 프로세스에서 기간 설정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이슈사항 및 해결 방안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6219"/>
            <a:ext cx="7141818" cy="3508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2003384" y="9056108"/>
            <a:ext cx="7141818" cy="3519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428A4202-FAB0-E612-23D5-23B05D9B4F9D}"/>
              </a:ext>
            </a:extLst>
          </p:cNvPr>
          <p:cNvSpPr txBox="1"/>
          <p:nvPr/>
        </p:nvSpPr>
        <p:spPr>
          <a:xfrm>
            <a:off x="773952" y="3624508"/>
            <a:ext cx="657267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앱을 설치한 시점 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현재시점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52422E1E-4532-5A99-3D9E-09A75E12B492}"/>
              </a:ext>
            </a:extLst>
          </p:cNvPr>
          <p:cNvSpPr txBox="1"/>
          <p:nvPr/>
        </p:nvSpPr>
        <p:spPr>
          <a:xfrm>
            <a:off x="9745746" y="3657374"/>
            <a:ext cx="451527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기간 설정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ED29179A-BB64-302A-5909-7E71A9A306CF}"/>
              </a:ext>
            </a:extLst>
          </p:cNvPr>
          <p:cNvSpPr txBox="1"/>
          <p:nvPr/>
        </p:nvSpPr>
        <p:spPr>
          <a:xfrm>
            <a:off x="8075640" y="3657374"/>
            <a:ext cx="451527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8E628001-C349-7861-D337-67A1EA492B71}"/>
              </a:ext>
            </a:extLst>
          </p:cNvPr>
          <p:cNvSpPr txBox="1"/>
          <p:nvPr/>
        </p:nvSpPr>
        <p:spPr>
          <a:xfrm>
            <a:off x="773952" y="5174040"/>
            <a:ext cx="12027648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Health Connect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읽을 수 있는 정보는 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내외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92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이슈사항 및 해결 방안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6219"/>
            <a:ext cx="7141818" cy="3508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2003384" y="9056108"/>
            <a:ext cx="7141818" cy="35199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0" name="그림 1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B1FED1B-EA3A-757E-8019-166557A1B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11783"/>
            <a:ext cx="10376764" cy="7124891"/>
          </a:xfrm>
          <a:prstGeom prst="rect">
            <a:avLst/>
          </a:prstGeom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C7110634-6E92-63F2-033B-E8075E1BD36F}"/>
              </a:ext>
            </a:extLst>
          </p:cNvPr>
          <p:cNvSpPr txBox="1"/>
          <p:nvPr/>
        </p:nvSpPr>
        <p:spPr>
          <a:xfrm>
            <a:off x="1202997" y="2605615"/>
            <a:ext cx="657267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84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시스템 구조도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731134" y="9029700"/>
            <a:ext cx="8046334" cy="82184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972802" y="9050277"/>
            <a:ext cx="8019998" cy="4103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7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B5FAC44F-4D9A-0E13-2360-D5654A57F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3" y="1175116"/>
            <a:ext cx="14455053" cy="73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79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일정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9154"/>
            <a:ext cx="8579734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92436" y="9049154"/>
            <a:ext cx="8552766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7CB3EEA-ABA9-2865-295B-A5FFD688A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" y="1411783"/>
            <a:ext cx="14514456" cy="69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55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일정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9154"/>
            <a:ext cx="8579734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92436" y="9049154"/>
            <a:ext cx="8552766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0932068-59E5-3059-2A26-8EBAC721A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421259"/>
            <a:ext cx="14538960" cy="69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2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990600" y="6358687"/>
            <a:ext cx="10793714" cy="71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멘토님과 회의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일정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9154"/>
            <a:ext cx="8579734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92436" y="9049154"/>
            <a:ext cx="8552766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C04891-6620-CBAD-85F5-DC1C66415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6363"/>
            <a:ext cx="16230600" cy="189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6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ko-KR" altLang="en-US" sz="14695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sz="14695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요구분석 및 정의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명세서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6641"/>
            <a:ext cx="7055734" cy="3466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2115802" y="9056661"/>
            <a:ext cx="7029400" cy="3464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3499B5CF-43C5-D754-FD3A-2012C7091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3100"/>
            <a:ext cx="9030684" cy="6373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, 폰트, 스크린샷, 흑백이(가) 표시된 사진&#10;&#10;자동 생성된 설명">
            <a:extLst>
              <a:ext uri="{FF2B5EF4-FFF2-40B4-BE49-F238E27FC236}">
                <a16:creationId xmlns:a16="http://schemas.microsoft.com/office/drawing/2014/main" id="{06CAF7B1-B19F-7A03-9402-F3D3996C8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993" y="1992141"/>
            <a:ext cx="7848774" cy="6324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652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요구분석 및 정의 </a:t>
            </a:r>
            <a:r>
              <a:rPr lang="en-US" altLang="ko-KR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 다이어그램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58947"/>
            <a:ext cx="6586480" cy="3236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2558722" y="9058845"/>
            <a:ext cx="6586480" cy="32462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도표, 텍스트, 라인, 원이(가) 표시된 사진&#10;&#10;자동 생성된 설명">
            <a:extLst>
              <a:ext uri="{FF2B5EF4-FFF2-40B4-BE49-F238E27FC236}">
                <a16:creationId xmlns:a16="http://schemas.microsoft.com/office/drawing/2014/main" id="{221AB34D-57F5-1538-492D-46753D8D0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18" y="398436"/>
            <a:ext cx="9677400" cy="82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0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581400" y="-25234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모델링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9154"/>
            <a:ext cx="8579734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91802" y="9049151"/>
            <a:ext cx="8553400" cy="421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1255D0F-D9ED-92D2-C682-37CF5FA82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68557"/>
            <a:ext cx="15422239" cy="6549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692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6897362" y="6592218"/>
            <a:ext cx="4493276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</a:t>
            </a:r>
            <a:r>
              <a:rPr lang="en-US" altLang="ko-KR" sz="41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8 : 2</a:t>
            </a:r>
            <a:endParaRPr lang="en-US" sz="41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모델링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9154"/>
            <a:ext cx="8579734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91802" y="9049151"/>
            <a:ext cx="8553400" cy="421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7DEC116A-BAE1-4E25-C4CA-94F0AC914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13" y="2768493"/>
            <a:ext cx="16022174" cy="3333367"/>
          </a:xfrm>
          <a:prstGeom prst="rect">
            <a:avLst/>
          </a:prstGeom>
        </p:spPr>
      </p:pic>
      <p:sp>
        <p:nvSpPr>
          <p:cNvPr id="2" name="TextBox 15">
            <a:extLst>
              <a:ext uri="{FF2B5EF4-FFF2-40B4-BE49-F238E27FC236}">
                <a16:creationId xmlns:a16="http://schemas.microsoft.com/office/drawing/2014/main" id="{9C08AB0B-FDBA-08ED-3B84-E2749246470A}"/>
              </a:ext>
            </a:extLst>
          </p:cNvPr>
          <p:cNvSpPr txBox="1"/>
          <p:nvPr/>
        </p:nvSpPr>
        <p:spPr>
          <a:xfrm>
            <a:off x="883571" y="1104900"/>
            <a:ext cx="4113514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데이터 구조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45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1"/>
              <a:ext cx="2083482" cy="1264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7883A8-D438-9AD3-C6DF-A7D07B3291F8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7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모델링</a:t>
            </a:r>
            <a:endParaRPr lang="en-US" sz="27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DFF1FE-F450-3359-EA19-8D59D37616F3}"/>
              </a:ext>
            </a:extLst>
          </p:cNvPr>
          <p:cNvSpPr/>
          <p:nvPr/>
        </p:nvSpPr>
        <p:spPr>
          <a:xfrm flipV="1">
            <a:off x="-883534" y="9049154"/>
            <a:ext cx="8579734" cy="4215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1756244-490B-638C-6A18-E505AAC91265}"/>
              </a:ext>
            </a:extLst>
          </p:cNvPr>
          <p:cNvSpPr/>
          <p:nvPr/>
        </p:nvSpPr>
        <p:spPr>
          <a:xfrm>
            <a:off x="10591802" y="9049151"/>
            <a:ext cx="8553400" cy="421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도표, 평면도, 폰트이(가) 표시된 사진&#10;&#10;자동 생성된 설명">
            <a:extLst>
              <a:ext uri="{FF2B5EF4-FFF2-40B4-BE49-F238E27FC236}">
                <a16:creationId xmlns:a16="http://schemas.microsoft.com/office/drawing/2014/main" id="{1BA455EC-8CE0-49B6-7474-1FAB385C5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28" y="1195693"/>
            <a:ext cx="12986387" cy="6973888"/>
          </a:xfrm>
          <a:prstGeom prst="rect">
            <a:avLst/>
          </a:prstGeom>
        </p:spPr>
      </p:pic>
      <p:sp>
        <p:nvSpPr>
          <p:cNvPr id="2" name="TextBox 15">
            <a:extLst>
              <a:ext uri="{FF2B5EF4-FFF2-40B4-BE49-F238E27FC236}">
                <a16:creationId xmlns:a16="http://schemas.microsoft.com/office/drawing/2014/main" id="{D01F98D5-2C88-61DF-CC31-B8EADEE78EAC}"/>
              </a:ext>
            </a:extLst>
          </p:cNvPr>
          <p:cNvSpPr txBox="1"/>
          <p:nvPr/>
        </p:nvSpPr>
        <p:spPr>
          <a:xfrm>
            <a:off x="883571" y="1104900"/>
            <a:ext cx="4113514" cy="71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</a:t>
            </a:r>
            <a:r>
              <a:rPr lang="en-US" altLang="ko-KR" sz="418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- 1</a:t>
            </a:r>
            <a:endParaRPr lang="en-US" sz="418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28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737</Words>
  <Application>Microsoft Office PowerPoint</Application>
  <PresentationFormat>사용자 지정</PresentationFormat>
  <Paragraphs>183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나눔스퀘어 ExtraBold</vt:lpstr>
      <vt:lpstr>Calibri</vt:lpstr>
      <vt:lpstr>Arial</vt:lpstr>
      <vt:lpstr>나눔스퀘어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dc:creator>김혁민</dc:creator>
  <cp:lastModifiedBy>혁민 김</cp:lastModifiedBy>
  <cp:revision>6</cp:revision>
  <dcterms:created xsi:type="dcterms:W3CDTF">2006-08-16T00:00:00Z</dcterms:created>
  <dcterms:modified xsi:type="dcterms:W3CDTF">2024-04-07T22:38:00Z</dcterms:modified>
  <dc:identifier>DAGBK8miIlY</dc:identifier>
</cp:coreProperties>
</file>