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4" r:id="rId5"/>
    <p:sldId id="263" r:id="rId6"/>
    <p:sldId id="258" r:id="rId7"/>
    <p:sldId id="261" r:id="rId8"/>
    <p:sldId id="259" r:id="rId9"/>
    <p:sldId id="262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B9FD-DCF7-453D-9D17-6115605D21D5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5135-EFCE-4FAE-94D0-7F86357E7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8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B9FD-DCF7-453D-9D17-6115605D21D5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5135-EFCE-4FAE-94D0-7F86357E7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3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B9FD-DCF7-453D-9D17-6115605D21D5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5135-EFCE-4FAE-94D0-7F86357E7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6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B9FD-DCF7-453D-9D17-6115605D21D5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5135-EFCE-4FAE-94D0-7F86357E7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1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B9FD-DCF7-453D-9D17-6115605D21D5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5135-EFCE-4FAE-94D0-7F86357E7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1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B9FD-DCF7-453D-9D17-6115605D21D5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5135-EFCE-4FAE-94D0-7F86357E7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69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B9FD-DCF7-453D-9D17-6115605D21D5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5135-EFCE-4FAE-94D0-7F86357E7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64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B9FD-DCF7-453D-9D17-6115605D21D5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5135-EFCE-4FAE-94D0-7F86357E7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74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B9FD-DCF7-453D-9D17-6115605D21D5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5135-EFCE-4FAE-94D0-7F86357E7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47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B9FD-DCF7-453D-9D17-6115605D21D5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5135-EFCE-4FAE-94D0-7F86357E7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05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B9FD-DCF7-453D-9D17-6115605D21D5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5135-EFCE-4FAE-94D0-7F86357E7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CB9FD-DCF7-453D-9D17-6115605D21D5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E5135-EFCE-4FAE-94D0-7F86357E7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mHyeongGoo/MANU_dashboar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creativetimofficial/material-dashboard-django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://ip:port/anystri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p:port/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415" y="1188565"/>
            <a:ext cx="4527465" cy="431688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260350" y="2635250"/>
            <a:ext cx="6007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산업 빅데이터 소프트웨어 플랫폼</a:t>
            </a:r>
            <a:endParaRPr lang="en-US" altLang="ko-KR" sz="24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24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Dashboard </a:t>
            </a:r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소개</a:t>
            </a:r>
            <a:endParaRPr lang="en-US" altLang="ko-KR" sz="24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977801" y="5928496"/>
            <a:ext cx="81275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KETI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 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://github.com/KimHyeongGoo/MANU_dashboard</a:t>
            </a:r>
            <a:endParaRPr lang="en-US" altLang="ko-KR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원본 코드 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https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://github.com/creativetimofficial/material-dashboard-django</a:t>
            </a:r>
            <a:endParaRPr lang="en-US" altLang="ko-KR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862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05184" y="-22553"/>
            <a:ext cx="1076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추후 기능 추가 사항</a:t>
            </a:r>
            <a:endParaRPr lang="en-US" altLang="ko-KR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92150" y="160688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워크플로우 구성 페이지 추가</a:t>
            </a:r>
            <a:endParaRPr lang="en-US" altLang="ko-KR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카드 추가 및 수정 버튼 기능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(DB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연계 필요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현재는 하드코딩으로 구성됨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카테고리 하위 카테고리 생성(각 기관별)</a:t>
            </a:r>
            <a:endParaRPr lang="en-US" altLang="ko-KR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맨 상단에 목록 만들어서 클릭시 스크롤 이동 기능추가</a:t>
            </a:r>
            <a:endParaRPr lang="en-US" altLang="ko-KR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03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11500" y="533400"/>
            <a:ext cx="600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Django Framework workflow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09600" y="2298700"/>
            <a:ext cx="1651000" cy="711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client</a:t>
            </a:r>
            <a:endParaRPr lang="ko-KR" altLang="en-US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8500" y="1816100"/>
            <a:ext cx="1651000" cy="711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URL Conf</a:t>
            </a:r>
          </a:p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(urls.py)</a:t>
            </a:r>
            <a:endParaRPr lang="ko-KR" altLang="en-US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62600" y="1816100"/>
            <a:ext cx="1651000" cy="1193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View</a:t>
            </a:r>
          </a:p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(views.py)</a:t>
            </a:r>
            <a:endParaRPr lang="ko-KR" altLang="en-US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886700" y="2565400"/>
            <a:ext cx="1651000" cy="711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Template</a:t>
            </a:r>
          </a:p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(*.html)</a:t>
            </a:r>
            <a:endParaRPr lang="ko-KR" altLang="en-US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886700" y="1587500"/>
            <a:ext cx="1651000" cy="711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</a:t>
            </a:r>
          </a:p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(models.py)</a:t>
            </a:r>
            <a:endParaRPr lang="ko-KR" altLang="en-US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원통 9"/>
          <p:cNvSpPr/>
          <p:nvPr/>
        </p:nvSpPr>
        <p:spPr>
          <a:xfrm>
            <a:off x="10210800" y="1447800"/>
            <a:ext cx="1308100" cy="914400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</a:p>
        </p:txBody>
      </p:sp>
      <p:cxnSp>
        <p:nvCxnSpPr>
          <p:cNvPr id="21" name="직선 화살표 연결선 20"/>
          <p:cNvCxnSpPr>
            <a:stCxn id="6" idx="3"/>
          </p:cNvCxnSpPr>
          <p:nvPr/>
        </p:nvCxnSpPr>
        <p:spPr>
          <a:xfrm>
            <a:off x="4889500" y="2171700"/>
            <a:ext cx="673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7213600" y="1841500"/>
            <a:ext cx="673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9537700" y="1803400"/>
            <a:ext cx="673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7213600" y="2692400"/>
            <a:ext cx="673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7200900" y="2870200"/>
            <a:ext cx="673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9518650" y="2120900"/>
            <a:ext cx="673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2260600" y="2362200"/>
            <a:ext cx="9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2260600" y="2743200"/>
            <a:ext cx="330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2541950" y="1927170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046050" y="1760900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819848" y="2829900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08100" y="3831933"/>
            <a:ext cx="10045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클라이언트가 서버로 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request(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요청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보냄</a:t>
            </a:r>
            <a:endParaRPr lang="en-US" altLang="ko-KR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클라이언트가 요청한 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URL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URL Conf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파싱하여 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view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어떤 함수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(method)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실행될 것인지 결정</a:t>
            </a:r>
            <a:endParaRPr lang="en-US" altLang="ko-KR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View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실제로 실행되어야 할 함수나 메소드가 실행됨 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전반적인 지휘체계 담당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뷰는 모든 작업을 완료한 후 사용자 요청에 알맞은 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html form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Template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에게 요청함</a:t>
            </a:r>
            <a:endParaRPr lang="en-US" altLang="ko-KR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요청된 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Template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표현된 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response(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응답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클라이언트에게 전달됨</a:t>
            </a:r>
            <a:endParaRPr lang="en-US" altLang="ko-KR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7200900" y="2044700"/>
            <a:ext cx="673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7375105" y="2934870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911600" y="1403382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184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184" y="-22553"/>
            <a:ext cx="1076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MANU_dashboard : </a:t>
            </a:r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실행법</a:t>
            </a:r>
            <a:endParaRPr lang="en-US" altLang="ko-KR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038" y="439112"/>
            <a:ext cx="4367364" cy="2736786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38" y="3262257"/>
            <a:ext cx="4367364" cy="3456904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732" y="1219200"/>
            <a:ext cx="5273585" cy="5003988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1226820" y="2743200"/>
            <a:ext cx="2545080" cy="16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771900" y="2653784"/>
            <a:ext cx="2065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custom ip, port</a:t>
            </a:r>
            <a:endParaRPr lang="ko-KR" altLang="en-US" sz="140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733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184" y="-22553"/>
            <a:ext cx="1076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MANU_dashboard : </a:t>
            </a:r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 소개</a:t>
            </a:r>
            <a:endParaRPr lang="en-US" altLang="ko-KR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480" y="661515"/>
            <a:ext cx="2779200" cy="264993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952" y="661515"/>
            <a:ext cx="2779200" cy="27099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00" y="3645334"/>
            <a:ext cx="2779200" cy="28670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7538" y="3868667"/>
            <a:ext cx="2779200" cy="24712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031" y="661515"/>
            <a:ext cx="2778177" cy="241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5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32" y="423872"/>
            <a:ext cx="4263867" cy="6301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184" y="-22553"/>
            <a:ext cx="1076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MANU_dashboard : </a:t>
            </a:r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디렉토리 구조 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setting.py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584" y="681966"/>
            <a:ext cx="5209422" cy="4076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584" y="1420702"/>
            <a:ext cx="3688141" cy="476940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836920" y="3574744"/>
            <a:ext cx="982980" cy="2306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35040" y="5578805"/>
            <a:ext cx="1821180" cy="1514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35040" y="5868487"/>
            <a:ext cx="2346960" cy="1775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10" idx="3"/>
            <a:endCxn id="14" idx="1"/>
          </p:cNvCxnSpPr>
          <p:nvPr/>
        </p:nvCxnSpPr>
        <p:spPr>
          <a:xfrm flipV="1">
            <a:off x="8382000" y="4761040"/>
            <a:ext cx="1082040" cy="119622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464040" y="4499430"/>
            <a:ext cx="2636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주석 해제시 타사이트에서 </a:t>
            </a:r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iframe 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호출 허용</a:t>
            </a:r>
            <a:endParaRPr lang="en-US" altLang="ko-KR" sz="14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64040" y="3816798"/>
            <a:ext cx="2636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주석 해제시 </a:t>
            </a:r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CSRF(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사이트 간 요청 위조</a:t>
            </a:r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 Protection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비활성화</a:t>
            </a:r>
            <a:endParaRPr lang="en-US" altLang="ko-KR" sz="14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8" name="꺾인 연결선 17"/>
          <p:cNvCxnSpPr>
            <a:stCxn id="9" idx="3"/>
            <a:endCxn id="15" idx="1"/>
          </p:cNvCxnSpPr>
          <p:nvPr/>
        </p:nvCxnSpPr>
        <p:spPr>
          <a:xfrm flipV="1">
            <a:off x="7856220" y="4078408"/>
            <a:ext cx="1607820" cy="157611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8" idx="3"/>
            <a:endCxn id="25" idx="1"/>
          </p:cNvCxnSpPr>
          <p:nvPr/>
        </p:nvCxnSpPr>
        <p:spPr>
          <a:xfrm flipV="1">
            <a:off x="6819900" y="2800605"/>
            <a:ext cx="2644140" cy="88946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464040" y="2431273"/>
            <a:ext cx="2636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장고 웹 </a:t>
            </a:r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URL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ip 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주소 모두 허용 </a:t>
            </a:r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(ip 0.0.0.0 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실행시</a:t>
            </a:r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외부망에서 접근 가능</a:t>
            </a:r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02920" y="678455"/>
            <a:ext cx="3505200" cy="2892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02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32" y="423872"/>
            <a:ext cx="4263867" cy="630174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064" y="423872"/>
            <a:ext cx="4925112" cy="8954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087" y="2130377"/>
            <a:ext cx="2227833" cy="196615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7840" y="1456802"/>
            <a:ext cx="2607359" cy="516359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49580" y="1525995"/>
            <a:ext cx="4000500" cy="3942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5184" y="-22553"/>
            <a:ext cx="1076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MANU_dashboard : </a:t>
            </a:r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디렉토리 구조 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views.py, urls.py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927064" y="3306094"/>
            <a:ext cx="1375779" cy="2402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927063" y="3581163"/>
            <a:ext cx="1771196" cy="2308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꺾인 연결선 23"/>
          <p:cNvCxnSpPr>
            <a:stCxn id="22" idx="1"/>
            <a:endCxn id="26" idx="1"/>
          </p:cNvCxnSpPr>
          <p:nvPr/>
        </p:nvCxnSpPr>
        <p:spPr>
          <a:xfrm rot="10800000">
            <a:off x="5424120" y="1779194"/>
            <a:ext cx="502945" cy="1647048"/>
          </a:xfrm>
          <a:prstGeom prst="bentConnector3">
            <a:avLst>
              <a:gd name="adj1" fmla="val 14545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24119" y="1517584"/>
            <a:ext cx="3151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6"/>
              </a:rPr>
              <a:t>http://ip:port/</a:t>
            </a:r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요청 받으면 </a:t>
            </a:r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views.py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index() 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 호출</a:t>
            </a:r>
            <a:endParaRPr lang="en-US" altLang="ko-KR" sz="14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52921" y="4460497"/>
            <a:ext cx="3151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7"/>
              </a:rPr>
              <a:t>http://ip:port/anystring</a:t>
            </a:r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요청받으면 </a:t>
            </a:r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views.py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index() 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 호출</a:t>
            </a:r>
            <a:endParaRPr lang="en-US" altLang="ko-KR" sz="14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8" name="꺾인 연결선 27"/>
          <p:cNvCxnSpPr>
            <a:stCxn id="23" idx="1"/>
            <a:endCxn id="27" idx="1"/>
          </p:cNvCxnSpPr>
          <p:nvPr/>
        </p:nvCxnSpPr>
        <p:spPr>
          <a:xfrm rot="10800000" flipV="1">
            <a:off x="5452921" y="3696611"/>
            <a:ext cx="474142" cy="1025496"/>
          </a:xfrm>
          <a:prstGeom prst="bentConnector3">
            <a:avLst>
              <a:gd name="adj1" fmla="val 14821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4391" y="2993304"/>
            <a:ext cx="2419209" cy="5530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꺾인 연결선 31"/>
          <p:cNvCxnSpPr>
            <a:stCxn id="22" idx="3"/>
            <a:endCxn id="31" idx="1"/>
          </p:cNvCxnSpPr>
          <p:nvPr/>
        </p:nvCxnSpPr>
        <p:spPr>
          <a:xfrm flipV="1">
            <a:off x="7302843" y="3269847"/>
            <a:ext cx="1301548" cy="15639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23" idx="3"/>
            <a:endCxn id="27" idx="3"/>
          </p:cNvCxnSpPr>
          <p:nvPr/>
        </p:nvCxnSpPr>
        <p:spPr>
          <a:xfrm>
            <a:off x="7698259" y="3696611"/>
            <a:ext cx="906132" cy="1025496"/>
          </a:xfrm>
          <a:prstGeom prst="bentConnector3">
            <a:avLst>
              <a:gd name="adj1" fmla="val 7897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11914" y="3581162"/>
            <a:ext cx="2419209" cy="28958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896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347452" y="967740"/>
            <a:ext cx="4401526" cy="4498568"/>
            <a:chOff x="7347452" y="1089660"/>
            <a:chExt cx="4401526" cy="4498568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7452" y="1089660"/>
              <a:ext cx="4401526" cy="4498568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64884" y="5002644"/>
              <a:ext cx="1914792" cy="457264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32" y="423872"/>
            <a:ext cx="4263867" cy="630174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723900" y="2983376"/>
            <a:ext cx="3604260" cy="13066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039" y="1064984"/>
            <a:ext cx="2144750" cy="418519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648199" y="1064984"/>
            <a:ext cx="586741" cy="1237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094854" y="2413724"/>
            <a:ext cx="1344046" cy="1161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127390" y="2745340"/>
            <a:ext cx="1486769" cy="1161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142631" y="3696624"/>
            <a:ext cx="1344046" cy="1161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303789" y="967740"/>
            <a:ext cx="864851" cy="44985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168640" y="967740"/>
            <a:ext cx="3580338" cy="2971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168640" y="4853940"/>
            <a:ext cx="3580338" cy="6123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13" idx="3"/>
            <a:endCxn id="16" idx="1"/>
          </p:cNvCxnSpPr>
          <p:nvPr/>
        </p:nvCxnSpPr>
        <p:spPr>
          <a:xfrm>
            <a:off x="6438900" y="2471782"/>
            <a:ext cx="864889" cy="745242"/>
          </a:xfrm>
          <a:prstGeom prst="bentConnector3">
            <a:avLst>
              <a:gd name="adj1" fmla="val 6145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4" idx="3"/>
            <a:endCxn id="17" idx="0"/>
          </p:cNvCxnSpPr>
          <p:nvPr/>
        </p:nvCxnSpPr>
        <p:spPr>
          <a:xfrm flipV="1">
            <a:off x="6614159" y="967740"/>
            <a:ext cx="3344650" cy="1835658"/>
          </a:xfrm>
          <a:prstGeom prst="bentConnector4">
            <a:avLst>
              <a:gd name="adj1" fmla="val 16859"/>
              <a:gd name="adj2" fmla="val 11245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5" idx="2"/>
            <a:endCxn id="18" idx="2"/>
          </p:cNvCxnSpPr>
          <p:nvPr/>
        </p:nvCxnSpPr>
        <p:spPr>
          <a:xfrm rot="16200000" flipH="1">
            <a:off x="7059947" y="2567446"/>
            <a:ext cx="1653568" cy="4144155"/>
          </a:xfrm>
          <a:prstGeom prst="bentConnector3">
            <a:avLst>
              <a:gd name="adj1" fmla="val 11382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229600" y="1295400"/>
            <a:ext cx="3421380" cy="3520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5184" y="-22553"/>
            <a:ext cx="1076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MANU_dashboard : </a:t>
            </a:r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디렉토리 구조 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base.html</a:t>
            </a:r>
          </a:p>
        </p:txBody>
      </p:sp>
    </p:spTree>
    <p:extLst>
      <p:ext uri="{BB962C8B-B14F-4D97-AF65-F5344CB8AC3E}">
        <p14:creationId xmlns:p14="http://schemas.microsoft.com/office/powerpoint/2010/main" val="3819491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32" y="423872"/>
            <a:ext cx="4263867" cy="630174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165860" y="5226518"/>
            <a:ext cx="2982751" cy="1303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627" y="1594183"/>
            <a:ext cx="3153215" cy="43249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388" y="2194560"/>
            <a:ext cx="3532617" cy="295495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468367" y="3438615"/>
            <a:ext cx="2288794" cy="15802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060180" y="2743201"/>
            <a:ext cx="2811779" cy="235457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>
            <a:stCxn id="12" idx="3"/>
            <a:endCxn id="13" idx="2"/>
          </p:cNvCxnSpPr>
          <p:nvPr/>
        </p:nvCxnSpPr>
        <p:spPr>
          <a:xfrm>
            <a:off x="7757161" y="3517628"/>
            <a:ext cx="2708909" cy="1580152"/>
          </a:xfrm>
          <a:prstGeom prst="bentConnector4">
            <a:avLst>
              <a:gd name="adj1" fmla="val 20113"/>
              <a:gd name="adj2" fmla="val 114467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372100" y="1912159"/>
            <a:ext cx="1737359" cy="1580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>
            <a:stCxn id="17" idx="3"/>
            <a:endCxn id="22" idx="2"/>
          </p:cNvCxnSpPr>
          <p:nvPr/>
        </p:nvCxnSpPr>
        <p:spPr>
          <a:xfrm>
            <a:off x="7109459" y="1991172"/>
            <a:ext cx="3080856" cy="47770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 도형 21"/>
          <p:cNvSpPr/>
          <p:nvPr/>
        </p:nvSpPr>
        <p:spPr>
          <a:xfrm rot="5400000">
            <a:off x="8853807" y="2039079"/>
            <a:ext cx="2673017" cy="3532617"/>
          </a:xfrm>
          <a:prstGeom prst="corner">
            <a:avLst>
              <a:gd name="adj1" fmla="val 20132"/>
              <a:gd name="adj2" fmla="val 753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159" y="639610"/>
            <a:ext cx="4629132" cy="2238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5184" y="-22553"/>
            <a:ext cx="1076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MANU_dashboard : </a:t>
            </a:r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디렉토리 구조 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index.html</a:t>
            </a:r>
          </a:p>
        </p:txBody>
      </p:sp>
    </p:spTree>
    <p:extLst>
      <p:ext uri="{BB962C8B-B14F-4D97-AF65-F5344CB8AC3E}">
        <p14:creationId xmlns:p14="http://schemas.microsoft.com/office/powerpoint/2010/main" val="103234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32" y="423872"/>
            <a:ext cx="4263867" cy="630174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165860" y="5348438"/>
            <a:ext cx="2982751" cy="1303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5184" y="-22553"/>
            <a:ext cx="1076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MANU_dashboard : </a:t>
            </a:r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디렉토리 구조 </a:t>
            </a:r>
            <a:r>
              <a:rPr lang="en-US" altLang="ko-KR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SW.html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65859" y="4979644"/>
            <a:ext cx="2982751" cy="1303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447" y="281106"/>
            <a:ext cx="2098400" cy="335363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749" y="281105"/>
            <a:ext cx="2939607" cy="335363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6286500" y="2084044"/>
            <a:ext cx="1988820" cy="11051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15" idx="3"/>
            <a:endCxn id="2" idx="0"/>
          </p:cNvCxnSpPr>
          <p:nvPr/>
        </p:nvCxnSpPr>
        <p:spPr>
          <a:xfrm flipV="1">
            <a:off x="4148610" y="281106"/>
            <a:ext cx="6202037" cy="4763709"/>
          </a:xfrm>
          <a:prstGeom prst="bentConnector4">
            <a:avLst>
              <a:gd name="adj1" fmla="val 12300"/>
              <a:gd name="adj2" fmla="val 10479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8" idx="3"/>
            <a:endCxn id="3" idx="1"/>
          </p:cNvCxnSpPr>
          <p:nvPr/>
        </p:nvCxnSpPr>
        <p:spPr>
          <a:xfrm flipV="1">
            <a:off x="4148611" y="1957923"/>
            <a:ext cx="1775138" cy="3455686"/>
          </a:xfrm>
          <a:prstGeom prst="bentConnector3">
            <a:avLst>
              <a:gd name="adj1" fmla="val 6416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8488" y="3790063"/>
            <a:ext cx="2939607" cy="287829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6"/>
          <a:srcRect r="21398"/>
          <a:stretch/>
        </p:blipFill>
        <p:spPr>
          <a:xfrm>
            <a:off x="8997480" y="3790062"/>
            <a:ext cx="2943060" cy="1823115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6616304" y="4621207"/>
            <a:ext cx="798903" cy="97672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861129" y="3934565"/>
            <a:ext cx="2075957" cy="166337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꺾인 연결선 35"/>
          <p:cNvCxnSpPr>
            <a:stCxn id="34" idx="3"/>
            <a:endCxn id="35" idx="1"/>
          </p:cNvCxnSpPr>
          <p:nvPr/>
        </p:nvCxnSpPr>
        <p:spPr>
          <a:xfrm flipV="1">
            <a:off x="7415207" y="4766251"/>
            <a:ext cx="2445922" cy="343321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9" idx="3"/>
            <a:endCxn id="2" idx="1"/>
          </p:cNvCxnSpPr>
          <p:nvPr/>
        </p:nvCxnSpPr>
        <p:spPr>
          <a:xfrm flipV="1">
            <a:off x="8275320" y="1957924"/>
            <a:ext cx="1026127" cy="181378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59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12501</TotalTime>
  <Words>251</Words>
  <Application>Microsoft Office PowerPoint</Application>
  <PresentationFormat>와이드스크린</PresentationFormat>
  <Paragraphs>51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나눔스퀘어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김형구</dc:creator>
  <cp:lastModifiedBy>김형구</cp:lastModifiedBy>
  <cp:revision>22</cp:revision>
  <dcterms:created xsi:type="dcterms:W3CDTF">2022-05-31T09:17:39Z</dcterms:created>
  <dcterms:modified xsi:type="dcterms:W3CDTF">2022-06-09T09:13:10Z</dcterms:modified>
</cp:coreProperties>
</file>