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8" r:id="rId6"/>
    <p:sldId id="262" r:id="rId7"/>
    <p:sldId id="261" r:id="rId8"/>
    <p:sldId id="272" r:id="rId9"/>
    <p:sldId id="260" r:id="rId10"/>
    <p:sldId id="269" r:id="rId11"/>
    <p:sldId id="257" r:id="rId12"/>
    <p:sldId id="265" r:id="rId13"/>
    <p:sldId id="264" r:id="rId14"/>
    <p:sldId id="263" r:id="rId15"/>
    <p:sldId id="270" r:id="rId16"/>
    <p:sldId id="259" r:id="rId17"/>
    <p:sldId id="266"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0704" autoAdjust="0"/>
  </p:normalViewPr>
  <p:slideViewPr>
    <p:cSldViewPr snapToGrid="0">
      <p:cViewPr varScale="1">
        <p:scale>
          <a:sx n="82" d="100"/>
          <a:sy n="82" d="100"/>
        </p:scale>
        <p:origin x="60"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ltLang="ko-KR"/>
              <a:t>SmartArt </a:t>
            </a:r>
            <a:r>
              <a:rPr lang="ko-KR" altLang="en-US"/>
              <a:t>그래픽을 추가하려면 아이콘을 클릭하십시오</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ko-KR" altLang="en-US"/>
              <a:t>마스터 텍스트 스타일을 편집하려면 클릭</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ko-KR" altLang="en-US"/>
              <a:t>마스터 텍스트 스타일을 편집하려면 클릭</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ko-KR" altLang="en-US"/>
              <a:t>마스터 텍스트 스타일을 편집하려면 클릭</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ko-KR" altLang="en-US"/>
              <a:t>마스터 텍스트 스타일을 편집하려면 클릭</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콘텐츠 2개">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ko-KR" altLang="en-US"/>
              <a:t>차트를 추가하려면 아이콘을 클릭하십시오</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ko-KR" altLang="en-US"/>
              <a:t>표를 추가하려면 아이콘을 클릭하십시오</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ko-KR" altLang="en-US"/>
              <a:t>그림을 추가하려면 아이콘을 클릭하십시오</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ko-KR" altLang="en-US"/>
              <a:t>그림을 추가하려면 아이콘을 클릭하십시오</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ko-KR" altLang="en-US"/>
              <a:t>그림을 추가하려면 아이콘을 클릭하십시오</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ko-KR" altLang="en-US"/>
              <a:t>그림을 추가하려면 아이콘을 클릭하십시오</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ko-KR" altLang="en-US"/>
              <a:t>그림을 추가하려면 아이콘을 클릭하십시오</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ko-KR" altLang="en-US"/>
              <a:t>그림을 추가하려면 아이콘을 클릭하십시오</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ko-KR" altLang="en-US"/>
              <a:t>그림을 추가하려면 아이콘을 클릭하십시오</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ko-KR" altLang="en-US"/>
              <a:t>그림을 추가하려면 아이콘을 클릭하십시오</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ko-KR" altLang="en-US"/>
              <a:t>그림을 추가하려면 아이콘을 클릭하십시오</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ko-KR" altLang="en-US"/>
              <a:t>그림을 추가하려면 아이콘을 클릭하십시오</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ko-KR" altLang="en-US"/>
              <a:t>그림을 추가하려면 아이콘을 클릭하십시오</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ko-KR" altLang="en-US"/>
              <a:t>그림을 추가하려면 아이콘을 클릭하십시오</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image" Target="../media/image22.jpg"/><Relationship Id="rId1" Type="http://schemas.openxmlformats.org/officeDocument/2006/relationships/slideLayout" Target="../slideLayouts/slideLayout9.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jp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Face</a:t>
            </a:r>
            <a:r>
              <a:rPr lang="ko-KR" altLang="en-US" dirty="0"/>
              <a:t> </a:t>
            </a:r>
            <a:r>
              <a:rPr lang="en-US" altLang="ko-KR" dirty="0"/>
              <a:t>privacy</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ko-KR" altLang="en-US" dirty="0"/>
              <a:t>인텔 </a:t>
            </a:r>
            <a:r>
              <a:rPr lang="ko-KR" altLang="en-US" dirty="0" err="1"/>
              <a:t>엣지</a:t>
            </a:r>
            <a:r>
              <a:rPr lang="en-US" altLang="ko-KR" dirty="0"/>
              <a:t>AI</a:t>
            </a:r>
            <a:r>
              <a:rPr lang="ko-KR" altLang="en-US" dirty="0"/>
              <a:t> </a:t>
            </a:r>
            <a:r>
              <a:rPr lang="en-US" altLang="ko-KR" dirty="0"/>
              <a:t>3</a:t>
            </a:r>
            <a:r>
              <a:rPr lang="ko-KR" altLang="en-US" dirty="0"/>
              <a:t>기  김명준</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Face Privacy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ko-KR" altLang="en-US" dirty="0"/>
              <a:t>카메라에 잡히는 사람들의 개인정보 보호를 위하여 미등록 사용자 얼굴을 기본적으로 모자이크 처리를 하고</a:t>
            </a:r>
            <a:r>
              <a:rPr lang="en-US" altLang="ko-KR" dirty="0"/>
              <a:t>, </a:t>
            </a:r>
            <a:r>
              <a:rPr lang="ko-KR" altLang="en-US" dirty="0"/>
              <a:t>손동작을 인식하여 모자이크 처리를 해제하거나 </a:t>
            </a:r>
            <a:r>
              <a:rPr lang="en-US" altLang="ko-KR" dirty="0"/>
              <a:t>(</a:t>
            </a:r>
            <a:r>
              <a:rPr lang="ko-KR" altLang="en-US" dirty="0"/>
              <a:t>얼굴이 보인다</a:t>
            </a:r>
            <a:r>
              <a:rPr lang="en-US" altLang="ko-KR" dirty="0"/>
              <a:t>) </a:t>
            </a:r>
            <a:r>
              <a:rPr lang="ko-KR" altLang="en-US" dirty="0"/>
              <a:t>모자이크 처리 대신 얼굴 감정을 나타내는 </a:t>
            </a:r>
            <a:r>
              <a:rPr lang="ko-KR" altLang="en-US" dirty="0" err="1"/>
              <a:t>이모티콘을</a:t>
            </a:r>
            <a:r>
              <a:rPr lang="ko-KR" altLang="en-US" dirty="0"/>
              <a:t> 추가한다</a:t>
            </a:r>
            <a:r>
              <a:rPr lang="en-US" altLang="ko-KR" dirty="0"/>
              <a:t>.</a:t>
            </a: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Mobility</a:t>
            </a:r>
            <a:r>
              <a:rPr lang="ko-KR" altLang="en-US" dirty="0"/>
              <a:t> </a:t>
            </a:r>
            <a:r>
              <a:rPr lang="en-US" altLang="ko-KR" dirty="0"/>
              <a:t>issues</a:t>
            </a:r>
            <a:endParaRPr lang="en-US" dirty="0"/>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ko-KR" altLang="en-US" dirty="0"/>
              <a:t>휴대성의 문제</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alternatives</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Mobile App</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ko-KR" altLang="en-US" dirty="0"/>
              <a:t>휴대기기의 성능 문제</a:t>
            </a:r>
            <a:endParaRPr lang="en-US" altLang="ko-KR" dirty="0"/>
          </a:p>
          <a:p>
            <a:r>
              <a:rPr lang="ko-KR" altLang="en-US" dirty="0"/>
              <a:t>다수의 인공지능 모델을 효과적으로 사용할 수 있을까</a:t>
            </a:r>
            <a:r>
              <a:rPr lang="en-US" altLang="ko-KR" dirty="0"/>
              <a:t>?</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Cloud-based</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ko-KR" altLang="en-US" dirty="0"/>
              <a:t>휴대기기에서 사용을 전제</a:t>
            </a:r>
            <a:endParaRPr lang="en-US" altLang="ko-KR" dirty="0"/>
          </a:p>
          <a:p>
            <a:r>
              <a:rPr lang="ko-KR" altLang="en-US" dirty="0"/>
              <a:t>인공지능 모델을 활용하기에 부족한 하드웨어는 클라우드 서버 사용으로 해결</a:t>
            </a:r>
            <a:endParaRPr lang="en-US" dirty="0"/>
          </a:p>
          <a:p>
            <a:r>
              <a:rPr lang="en-US" dirty="0"/>
              <a:t>Amazon Interactive Video Service</a:t>
            </a:r>
            <a:r>
              <a:rPr lang="ko-KR" altLang="en-US" dirty="0"/>
              <a:t>를 사용하는 데모 제작 중</a:t>
            </a:r>
            <a:endParaRPr lang="en-US" dirty="0"/>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PyQT5</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ko-KR" altLang="en-US" dirty="0"/>
              <a:t>휴대 가능한 해법이 불가능할 경우 마지막 선택</a:t>
            </a:r>
            <a:endParaRPr lang="en-US" altLang="ko-KR" dirty="0"/>
          </a:p>
          <a:p>
            <a:endParaRPr lang="en-US" dirty="0"/>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제목 10">
            <a:extLst>
              <a:ext uri="{FF2B5EF4-FFF2-40B4-BE49-F238E27FC236}">
                <a16:creationId xmlns:a16="http://schemas.microsoft.com/office/drawing/2014/main" id="{1481F508-FB32-3BD6-48E5-EF2295C32C6D}"/>
              </a:ext>
            </a:extLst>
          </p:cNvPr>
          <p:cNvSpPr>
            <a:spLocks noGrp="1"/>
          </p:cNvSpPr>
          <p:nvPr>
            <p:ph type="title"/>
          </p:nvPr>
        </p:nvSpPr>
        <p:spPr/>
        <p:txBody>
          <a:bodyPr/>
          <a:lstStyle/>
          <a:p>
            <a:r>
              <a:rPr lang="en-US" dirty="0"/>
              <a:t>Cloud-based web app workflow</a:t>
            </a:r>
          </a:p>
        </p:txBody>
      </p:sp>
      <p:sp>
        <p:nvSpPr>
          <p:cNvPr id="9" name="바닥글 개체 틀 8">
            <a:extLst>
              <a:ext uri="{FF2B5EF4-FFF2-40B4-BE49-F238E27FC236}">
                <a16:creationId xmlns:a16="http://schemas.microsoft.com/office/drawing/2014/main" id="{68405209-B3F8-902C-CFE9-B969F363F3C7}"/>
              </a:ext>
            </a:extLst>
          </p:cNvPr>
          <p:cNvSpPr>
            <a:spLocks noGrp="1"/>
          </p:cNvSpPr>
          <p:nvPr>
            <p:ph type="ftr" sz="quarter" idx="11"/>
          </p:nvPr>
        </p:nvSpPr>
        <p:spPr/>
        <p:txBody>
          <a:bodyPr/>
          <a:lstStyle/>
          <a:p>
            <a:r>
              <a:rPr lang="en-US"/>
              <a:t>PRESENTATION TITLE</a:t>
            </a:r>
            <a:endParaRPr lang="en-US" dirty="0"/>
          </a:p>
        </p:txBody>
      </p:sp>
      <p:sp>
        <p:nvSpPr>
          <p:cNvPr id="10" name="슬라이드 번호 개체 틀 9">
            <a:extLst>
              <a:ext uri="{FF2B5EF4-FFF2-40B4-BE49-F238E27FC236}">
                <a16:creationId xmlns:a16="http://schemas.microsoft.com/office/drawing/2014/main" id="{9305D501-CD1D-86A7-401D-BC461EF65D2D}"/>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16" name="그림 15" descr="도표, 스크린샷, 디자인, 라인이(가) 표시된 사진">
            <a:extLst>
              <a:ext uri="{FF2B5EF4-FFF2-40B4-BE49-F238E27FC236}">
                <a16:creationId xmlns:a16="http://schemas.microsoft.com/office/drawing/2014/main" id="{2A16368C-7D0A-BD8B-AEB7-4A23328BE96D}"/>
              </a:ext>
            </a:extLst>
          </p:cNvPr>
          <p:cNvPicPr>
            <a:picLocks noChangeAspect="1"/>
          </p:cNvPicPr>
          <p:nvPr/>
        </p:nvPicPr>
        <p:blipFill>
          <a:blip r:embed="rId2"/>
          <a:stretch>
            <a:fillRect/>
          </a:stretch>
        </p:blipFill>
        <p:spPr>
          <a:xfrm>
            <a:off x="1462789" y="1822433"/>
            <a:ext cx="9114819" cy="4013865"/>
          </a:xfrm>
          <a:prstGeom prst="rect">
            <a:avLst/>
          </a:prstGeom>
        </p:spPr>
      </p:pic>
    </p:spTree>
    <p:extLst>
      <p:ext uri="{BB962C8B-B14F-4D97-AF65-F5344CB8AC3E}">
        <p14:creationId xmlns:p14="http://schemas.microsoft.com/office/powerpoint/2010/main" val="15825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alternatives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CLOUD-BASED</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744379741"/>
      </p:ext>
    </p:extLst>
  </p:cSld>
  <p:clrMapOvr>
    <a:masterClrMapping/>
  </p:clrMapOvr>
</p:sld>
</file>

<file path=ppt/theme/theme1.xml><?xml version="1.0" encoding="utf-8"?>
<a:theme xmlns:a="http://schemas.openxmlformats.org/drawingml/2006/main" name="Office 테마">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{8C57DBE4-C74A-4082-A03F-E0066EC0A458}tf67328976_win32</Template>
  <TotalTime>77</TotalTime>
  <Words>431</Words>
  <Application>Microsoft Office PowerPoint</Application>
  <PresentationFormat>와이드스크린</PresentationFormat>
  <Paragraphs>137</Paragraphs>
  <Slides>15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15</vt:i4>
      </vt:variant>
    </vt:vector>
  </HeadingPairs>
  <TitlesOfParts>
    <vt:vector size="19" baseType="lpstr">
      <vt:lpstr>Arial</vt:lpstr>
      <vt:lpstr>Calibri</vt:lpstr>
      <vt:lpstr>Tenorite</vt:lpstr>
      <vt:lpstr>Office 테마</vt:lpstr>
      <vt:lpstr>Face privacy</vt:lpstr>
      <vt:lpstr>Face Privacy</vt:lpstr>
      <vt:lpstr>Mobility issues</vt:lpstr>
      <vt:lpstr>alternatives</vt:lpstr>
      <vt:lpstr>Cloud-based web app workflow</vt:lpstr>
      <vt:lpstr>alternatives</vt:lpstr>
      <vt:lpstr>AREAS OF GROWTH</vt:lpstr>
      <vt:lpstr>AGENDA</vt:lpstr>
      <vt:lpstr>BUSINESS OPPORTUNITIES ARE LIKE BUSES. THERE'S ALWAYS ANOTHER ONE COMING.​</vt:lpstr>
      <vt:lpstr>MEET OUR TEAM</vt:lpstr>
      <vt:lpstr>MEET OUR TEAM  </vt:lpstr>
      <vt:lpstr>PLAN FOR PRODUCT LAUNCH</vt:lpstr>
      <vt:lpstr>TIMELINE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privacy</dc:title>
  <dc:creator>MYUNGJUN KIM</dc:creator>
  <cp:lastModifiedBy>MYUNGJUN KIM</cp:lastModifiedBy>
  <cp:revision>1</cp:revision>
  <dcterms:created xsi:type="dcterms:W3CDTF">2024-01-03T23:57:02Z</dcterms:created>
  <dcterms:modified xsi:type="dcterms:W3CDTF">2024-01-04T01:14:07Z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