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4" r:id="rId2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48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B332C"/>
    <a:srgbClr val="613D9C"/>
    <a:srgbClr val="203D53"/>
    <a:srgbClr val="1E3453"/>
    <a:srgbClr val="497492"/>
    <a:srgbClr val="4D6D92"/>
    <a:srgbClr val="A8D709"/>
    <a:srgbClr val="192632"/>
    <a:srgbClr val="2C4155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9361" autoAdjust="0"/>
  </p:normalViewPr>
  <p:slideViewPr>
    <p:cSldViewPr snapToObjects="1" showGuides="1">
      <p:cViewPr varScale="1">
        <p:scale>
          <a:sx n="53" d="100"/>
          <a:sy n="53" d="100"/>
        </p:scale>
        <p:origin x="714" y="120"/>
      </p:cViewPr>
      <p:guideLst>
        <p:guide orient="horz" pos="8448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1EDE-17CF-D746-B83B-FEE41F000DF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0672-5196-0B4F-93AE-044FFF1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9F3C-04AF-8847-8AD8-CAC892C2E245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CB07-0039-4545-92EA-48E12138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219261" rtl="0" eaLnBrk="1" latinLnBrk="0" hangingPunct="1">
        <a:spcBef>
          <a:spcPct val="0"/>
        </a:spcBef>
        <a:buNone/>
        <a:defRPr sz="7500" kern="1200">
          <a:solidFill>
            <a:schemeClr val="bg2"/>
          </a:solidFill>
          <a:latin typeface="Source Sans Pro ExtraLight"/>
          <a:ea typeface="+mj-ea"/>
          <a:cs typeface="Source Sans Pro ExtraLight"/>
        </a:defRPr>
      </a:lvl1pPr>
    </p:titleStyle>
    <p:bodyStyle>
      <a:lvl1pPr marL="0" indent="0" algn="l" defTabSz="1219261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1pPr>
      <a:lvl2pPr marL="1219261" indent="0" algn="l" defTabSz="1219261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2pPr>
      <a:lvl3pPr marL="2438522" indent="0" algn="l" defTabSz="1219261" rtl="0" eaLnBrk="1" latinLnBrk="0" hangingPunct="1">
        <a:spcBef>
          <a:spcPct val="20000"/>
        </a:spcBef>
        <a:buFont typeface="Arial"/>
        <a:buNone/>
        <a:defRPr sz="43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3pPr>
      <a:lvl4pPr marL="3657783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4pPr>
      <a:lvl5pPr marL="4877044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97545"/>
              </p:ext>
            </p:extLst>
          </p:nvPr>
        </p:nvGraphicFramePr>
        <p:xfrm>
          <a:off x="777544" y="3505200"/>
          <a:ext cx="22898336" cy="868157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12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64619">
                <a:tc>
                  <a:txBody>
                    <a:bodyPr/>
                    <a:lstStyle/>
                    <a:p>
                      <a:endParaRPr lang="en-US" sz="37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S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M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W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F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S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S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M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W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First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Second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Third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Fourth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Fifth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Sixth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Seventh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Eighth</a:t>
                      </a:r>
                      <a:r>
                        <a:rPr lang="en-US" sz="27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 Task</a:t>
                      </a:r>
                      <a:endParaRPr lang="en-US" sz="2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453090" y="4648200"/>
            <a:ext cx="4986907" cy="4515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66392" y="5615296"/>
            <a:ext cx="4042173" cy="4515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53143" y="6582392"/>
            <a:ext cx="5660466" cy="4515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012987" y="7520036"/>
            <a:ext cx="6553199" cy="4515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148813" y="8516584"/>
            <a:ext cx="7588573" cy="4515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439997" y="9483680"/>
            <a:ext cx="5213588" cy="4515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653585" y="10450776"/>
            <a:ext cx="7161840" cy="4515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880388" y="11417872"/>
            <a:ext cx="2795492" cy="4515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4" name="Title 20"/>
          <p:cNvSpPr txBox="1">
            <a:spLocks/>
          </p:cNvSpPr>
          <p:nvPr/>
        </p:nvSpPr>
        <p:spPr>
          <a:xfrm>
            <a:off x="3797806" y="1315812"/>
            <a:ext cx="16777475" cy="851627"/>
          </a:xfrm>
          <a:prstGeom prst="rect">
            <a:avLst/>
          </a:prstGeom>
        </p:spPr>
        <p:txBody>
          <a:bodyPr vert="horz" lIns="243852" tIns="121926" rIns="243852" bIns="121926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5300" dirty="0">
                <a:solidFill>
                  <a:schemeClr val="tx1"/>
                </a:solidFill>
              </a:rPr>
              <a:t>Our Weekly </a:t>
            </a:r>
            <a:r>
              <a:rPr lang="en-US" sz="5300" dirty="0" err="1">
                <a:solidFill>
                  <a:schemeClr val="tx1"/>
                </a:solidFill>
              </a:rPr>
              <a:t>Grantt</a:t>
            </a:r>
            <a:r>
              <a:rPr lang="en-US" sz="5300" dirty="0">
                <a:solidFill>
                  <a:schemeClr val="tx1"/>
                </a:solidFill>
              </a:rPr>
              <a:t> Chart</a:t>
            </a:r>
          </a:p>
        </p:txBody>
      </p:sp>
      <p:sp>
        <p:nvSpPr>
          <p:cNvPr id="15" name="Subtitle 4"/>
          <p:cNvSpPr txBox="1">
            <a:spLocks/>
          </p:cNvSpPr>
          <p:nvPr/>
        </p:nvSpPr>
        <p:spPr>
          <a:xfrm>
            <a:off x="3792399" y="2084329"/>
            <a:ext cx="16777472" cy="783691"/>
          </a:xfrm>
          <a:prstGeom prst="rect">
            <a:avLst/>
          </a:prstGeom>
          <a:noFill/>
        </p:spPr>
        <p:txBody>
          <a:bodyPr vert="horz" lIns="243852" tIns="121926" rIns="243852" bIns="121926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Put your great subtitle here!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7671" y="685800"/>
            <a:ext cx="4371832" cy="6135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800" dirty="0">
                <a:latin typeface="Source Sans Pro ExtraLight"/>
                <a:cs typeface="Source Sans Pro ExtraLight"/>
              </a:rPr>
              <a:t>OUR PROCESS</a:t>
            </a:r>
          </a:p>
        </p:txBody>
      </p:sp>
    </p:spTree>
    <p:extLst>
      <p:ext uri="{BB962C8B-B14F-4D97-AF65-F5344CB8AC3E}">
        <p14:creationId xmlns:p14="http://schemas.microsoft.com/office/powerpoint/2010/main" val="26135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tartup-V5">
      <a:dk1>
        <a:sysClr val="windowText" lastClr="000000"/>
      </a:dk1>
      <a:lt1>
        <a:sysClr val="window" lastClr="FFFFFF"/>
      </a:lt1>
      <a:dk2>
        <a:srgbClr val="797979"/>
      </a:dk2>
      <a:lt2>
        <a:srgbClr val="4D6D92"/>
      </a:lt2>
      <a:accent1>
        <a:srgbClr val="4D6D92"/>
      </a:accent1>
      <a:accent2>
        <a:srgbClr val="1BAAAA"/>
      </a:accent2>
      <a:accent3>
        <a:srgbClr val="7CB554"/>
      </a:accent3>
      <a:accent4>
        <a:srgbClr val="F8BF4D"/>
      </a:accent4>
      <a:accent5>
        <a:srgbClr val="F95648"/>
      </a:accent5>
      <a:accent6>
        <a:srgbClr val="C5C5C5"/>
      </a:accent6>
      <a:hlink>
        <a:srgbClr val="1BAAAA"/>
      </a:hlink>
      <a:folHlink>
        <a:srgbClr val="1B49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40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Source Sans Pro</vt:lpstr>
      <vt:lpstr>Source Sans Pro ExtraLight</vt:lpstr>
      <vt:lpstr>Source Sans Pro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Qingri-7</cp:lastModifiedBy>
  <cp:revision>781</cp:revision>
  <dcterms:created xsi:type="dcterms:W3CDTF">2014-11-10T20:05:35Z</dcterms:created>
  <dcterms:modified xsi:type="dcterms:W3CDTF">2019-04-24T08:39:56Z</dcterms:modified>
</cp:coreProperties>
</file>