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7" r:id="rId7"/>
    <p:sldId id="259" r:id="rId8"/>
    <p:sldId id="260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6" autoAdjust="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60EE-3B42-4036-8B66-EE0FF2E5DD79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AD66-1017-4C89-89E5-CB0DEE744B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2015 OOP Assignment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20122457 </a:t>
            </a:r>
            <a:r>
              <a:rPr lang="ko-KR" altLang="en-US" dirty="0" smtClean="0"/>
              <a:t>이호준</a:t>
            </a:r>
            <a:endParaRPr lang="en-US" altLang="ko-KR" dirty="0" smtClean="0"/>
          </a:p>
          <a:p>
            <a:r>
              <a:rPr lang="en-US" altLang="ko-KR" dirty="0" smtClean="0"/>
              <a:t>20142332 </a:t>
            </a:r>
            <a:r>
              <a:rPr lang="ko-KR" altLang="en-US" dirty="0" smtClean="0"/>
              <a:t>김형근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1340768"/>
            <a:ext cx="9540552" cy="472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40466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This is quite many Fields in </a:t>
            </a:r>
            <a:r>
              <a:rPr lang="en-US" altLang="ko-KR" sz="2800" dirty="0" err="1" smtClean="0"/>
              <a:t>RobotViewer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Soooo</a:t>
            </a:r>
            <a:r>
              <a:rPr lang="en-US" altLang="ko-KR" dirty="0" smtClean="0"/>
              <a:t> Many Fields in </a:t>
            </a:r>
            <a:r>
              <a:rPr lang="en-US" altLang="ko-KR" dirty="0" err="1" smtClean="0"/>
              <a:t>RobotParts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295232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353775"/>
            <a:ext cx="2541265" cy="550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005064"/>
            <a:ext cx="2304256" cy="250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74638"/>
            <a:ext cx="2962672" cy="65833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Let’s</a:t>
            </a:r>
            <a:br>
              <a:rPr lang="en-US" altLang="ko-KR" dirty="0" smtClean="0"/>
            </a:br>
            <a:r>
              <a:rPr lang="en-US" altLang="ko-KR" dirty="0" smtClean="0"/>
              <a:t>Introduce more detail </a:t>
            </a:r>
            <a:br>
              <a:rPr lang="en-US" altLang="ko-KR" dirty="0" smtClean="0"/>
            </a:br>
            <a:r>
              <a:rPr lang="en-US" altLang="ko-KR" dirty="0" smtClean="0"/>
              <a:t>of Robot-Viewer.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198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Robot</a:t>
            </a:r>
          </a:p>
          <a:p>
            <a:pPr algn="ctr"/>
            <a:r>
              <a:rPr lang="en-US" altLang="ko-KR" b="1" dirty="0" smtClean="0"/>
              <a:t>Background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5157192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SoundThread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2708920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RobotParts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3568" y="2636912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RobotViewer</a:t>
            </a:r>
            <a:endParaRPr lang="ko-KR" altLang="en-US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483768" y="1988840"/>
            <a:ext cx="936104" cy="122413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483768" y="3212976"/>
            <a:ext cx="936104" cy="360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>
            <a:off x="2483768" y="3284984"/>
            <a:ext cx="936104" cy="122413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1943708" y="1664804"/>
            <a:ext cx="2448272" cy="504056"/>
          </a:xfrm>
          <a:prstGeom prst="bentConnector3">
            <a:avLst>
              <a:gd name="adj1" fmla="val 9785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19872" y="1484784"/>
            <a:ext cx="1800200" cy="1080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totalpanel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19872" y="188640"/>
            <a:ext cx="1800200" cy="1080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Mymotion</a:t>
            </a:r>
            <a:r>
              <a:rPr lang="en-US" altLang="ko-KR" b="1" dirty="0" smtClean="0"/>
              <a:t>-</a:t>
            </a:r>
          </a:p>
          <a:p>
            <a:pPr algn="ctr"/>
            <a:r>
              <a:rPr lang="en-US" altLang="ko-KR" b="1" dirty="0" smtClean="0"/>
              <a:t>listener</a:t>
            </a:r>
            <a:endParaRPr lang="ko-KR" altLang="en-US" b="1" dirty="0"/>
          </a:p>
        </p:txBody>
      </p:sp>
      <p:cxnSp>
        <p:nvCxnSpPr>
          <p:cNvPr id="28" name="꺾인 연결선 19"/>
          <p:cNvCxnSpPr>
            <a:endCxn id="5" idx="1"/>
          </p:cNvCxnSpPr>
          <p:nvPr/>
        </p:nvCxnSpPr>
        <p:spPr>
          <a:xfrm rot="16200000" flipH="1">
            <a:off x="1925706" y="4203086"/>
            <a:ext cx="2484276" cy="50405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Mymotionlistener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2809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isHitIt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setPoints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RobotParts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84784"/>
            <a:ext cx="449999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484784"/>
            <a:ext cx="4644008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totalpanel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6556776" cy="8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064" y="3861048"/>
            <a:ext cx="8424936" cy="9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187624" y="479715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Adding must be sequential.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RobotBackground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08720"/>
            <a:ext cx="6692205" cy="493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73216"/>
            <a:ext cx="9144000" cy="47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Robotparts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124744"/>
            <a:ext cx="3683743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268760"/>
            <a:ext cx="5154619" cy="99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420888"/>
            <a:ext cx="4804404" cy="11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717032"/>
            <a:ext cx="517239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229200"/>
            <a:ext cx="5148064" cy="93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etvisible</a:t>
            </a:r>
            <a:r>
              <a:rPr lang="en-US" altLang="ko-KR" dirty="0" smtClean="0"/>
              <a:t>()’s visible working: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201622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290239"/>
            <a:ext cx="2243127" cy="523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96136" y="2204864"/>
            <a:ext cx="2736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From paint </a:t>
            </a:r>
            <a:r>
              <a:rPr lang="en-US" altLang="ko-KR" sz="3200" dirty="0" err="1" smtClean="0"/>
              <a:t>paint</a:t>
            </a:r>
            <a:r>
              <a:rPr lang="en-US" altLang="ko-KR" sz="3200" dirty="0" smtClean="0"/>
              <a:t>-Component</a:t>
            </a:r>
          </a:p>
          <a:p>
            <a:r>
              <a:rPr lang="en-US" altLang="ko-KR" sz="3200" dirty="0" smtClean="0"/>
              <a:t>(</a:t>
            </a:r>
            <a:r>
              <a:rPr lang="en-US" altLang="ko-KR" sz="3200" dirty="0"/>
              <a:t>Graphics </a:t>
            </a:r>
            <a:r>
              <a:rPr lang="en-US" altLang="ko-KR" sz="3200" dirty="0" smtClean="0"/>
              <a:t>g)</a:t>
            </a:r>
          </a:p>
          <a:p>
            <a:r>
              <a:rPr lang="en-US" altLang="ko-KR" sz="3200" dirty="0" smtClean="0"/>
              <a:t>of </a:t>
            </a:r>
            <a:r>
              <a:rPr lang="en-US" altLang="ko-KR" sz="3200" dirty="0" err="1" smtClean="0"/>
              <a:t>Robotparts</a:t>
            </a:r>
            <a:r>
              <a:rPr lang="en-US" altLang="ko-KR" sz="3200" dirty="0" smtClean="0"/>
              <a:t>()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tartdancing’s</a:t>
            </a:r>
            <a:r>
              <a:rPr lang="en-US" altLang="ko-KR" dirty="0" smtClean="0"/>
              <a:t> done working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7784" y="2060848"/>
            <a:ext cx="3707904" cy="456510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6768752" cy="548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2492896"/>
            <a:ext cx="2016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It’s used to changing location in infinite loop!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</a:p>
          <a:p>
            <a:r>
              <a:rPr lang="en-US" altLang="ko-KR" dirty="0" err="1" smtClean="0"/>
              <a:t>ScreenShot</a:t>
            </a:r>
            <a:endParaRPr lang="en-US" altLang="ko-KR" dirty="0" smtClean="0"/>
          </a:p>
          <a:p>
            <a:r>
              <a:rPr lang="en-US" altLang="ko-KR" dirty="0" smtClean="0"/>
              <a:t>Playing Dance progra</a:t>
            </a:r>
            <a:r>
              <a:rPr lang="en-US" altLang="ko-KR" dirty="0"/>
              <a:t>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SoundThread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5804"/>
            <a:ext cx="8964488" cy="55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268760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Tester</a:t>
            </a:r>
          </a:p>
          <a:p>
            <a:pPr algn="ctr"/>
            <a:r>
              <a:rPr lang="en-US" altLang="ko-KR" b="1" dirty="0" smtClean="0"/>
              <a:t>(main)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Robot</a:t>
            </a:r>
          </a:p>
          <a:p>
            <a:pPr algn="ctr"/>
            <a:r>
              <a:rPr lang="en-US" altLang="ko-KR" b="1" dirty="0" smtClean="0"/>
              <a:t>Background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5157192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SoundThread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419872" y="2708920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RobotParts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683568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RobotViewer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6660232" y="1340768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</a:t>
            </a:r>
            <a:r>
              <a:rPr lang="en-US" altLang="ko-KR" b="1" dirty="0" err="1" smtClean="0"/>
              <a:t>ancingrobots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“interface”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4" idx="2"/>
            <a:endCxn id="8" idx="0"/>
          </p:cNvCxnSpPr>
          <p:nvPr/>
        </p:nvCxnSpPr>
        <p:spPr>
          <a:xfrm>
            <a:off x="1583668" y="2348880"/>
            <a:ext cx="0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7" idx="1"/>
          </p:cNvCxnSpPr>
          <p:nvPr/>
        </p:nvCxnSpPr>
        <p:spPr>
          <a:xfrm flipV="1">
            <a:off x="2483768" y="3248980"/>
            <a:ext cx="936104" cy="122413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3"/>
          </p:cNvCxnSpPr>
          <p:nvPr/>
        </p:nvCxnSpPr>
        <p:spPr>
          <a:xfrm flipV="1">
            <a:off x="2483768" y="4437112"/>
            <a:ext cx="936104" cy="360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" idx="3"/>
            <a:endCxn id="6" idx="1"/>
          </p:cNvCxnSpPr>
          <p:nvPr/>
        </p:nvCxnSpPr>
        <p:spPr>
          <a:xfrm>
            <a:off x="2483768" y="4473116"/>
            <a:ext cx="936104" cy="122413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660232" y="3501008"/>
            <a:ext cx="1800200" cy="10801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JComponent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6660232" y="5157192"/>
            <a:ext cx="1800200" cy="10801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Thread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683568" y="5589240"/>
            <a:ext cx="1800200" cy="10801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JFrame</a:t>
            </a:r>
            <a:endParaRPr lang="ko-KR" altLang="en-US" b="1" dirty="0"/>
          </a:p>
        </p:txBody>
      </p:sp>
      <p:cxnSp>
        <p:nvCxnSpPr>
          <p:cNvPr id="38" name="꺾인 연결선 37"/>
          <p:cNvCxnSpPr>
            <a:stCxn id="7" idx="3"/>
            <a:endCxn id="34" idx="1"/>
          </p:cNvCxnSpPr>
          <p:nvPr/>
        </p:nvCxnSpPr>
        <p:spPr>
          <a:xfrm>
            <a:off x="5220072" y="3248980"/>
            <a:ext cx="1440160" cy="792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" idx="3"/>
            <a:endCxn id="34" idx="1"/>
          </p:cNvCxnSpPr>
          <p:nvPr/>
        </p:nvCxnSpPr>
        <p:spPr>
          <a:xfrm flipV="1">
            <a:off x="5220072" y="4041068"/>
            <a:ext cx="1440160" cy="4320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6" idx="3"/>
            <a:endCxn id="35" idx="1"/>
          </p:cNvCxnSpPr>
          <p:nvPr/>
        </p:nvCxnSpPr>
        <p:spPr>
          <a:xfrm>
            <a:off x="5220072" y="5697252"/>
            <a:ext cx="144016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2"/>
            <a:endCxn id="36" idx="0"/>
          </p:cNvCxnSpPr>
          <p:nvPr/>
        </p:nvCxnSpPr>
        <p:spPr>
          <a:xfrm>
            <a:off x="1583668" y="5013176"/>
            <a:ext cx="0" cy="576064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9" idx="1"/>
          </p:cNvCxnSpPr>
          <p:nvPr/>
        </p:nvCxnSpPr>
        <p:spPr>
          <a:xfrm flipV="1">
            <a:off x="5220072" y="1880828"/>
            <a:ext cx="1440160" cy="118813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ScreenShot</a:t>
            </a:r>
            <a:endParaRPr lang="ko-KR" altLang="en-US" dirty="0"/>
          </a:p>
        </p:txBody>
      </p:sp>
      <p:pic>
        <p:nvPicPr>
          <p:cNvPr id="5" name="그림 4" descr="Robo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196752"/>
            <a:ext cx="6482665" cy="5473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ScreenShot</a:t>
            </a:r>
            <a:endParaRPr lang="ko-KR" altLang="en-US" dirty="0"/>
          </a:p>
        </p:txBody>
      </p:sp>
      <p:pic>
        <p:nvPicPr>
          <p:cNvPr id="5" name="그림 4" descr="Robo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836" y="166232"/>
            <a:ext cx="7716327" cy="6525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Robot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476672"/>
            <a:ext cx="6731323" cy="6107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Robo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60648"/>
            <a:ext cx="7056784" cy="62842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Robo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908720"/>
            <a:ext cx="5976664" cy="53591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568952" cy="213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35696" y="83671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It’s too simple…..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105</Words>
  <Application>Microsoft Office PowerPoint</Application>
  <PresentationFormat>화면 슬라이드 쇼(4:3)</PresentationFormat>
  <Paragraphs>48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2015 OOP Assignment</vt:lpstr>
      <vt:lpstr>Index</vt:lpstr>
      <vt:lpstr>Structure</vt:lpstr>
      <vt:lpstr>ScreenShot</vt:lpstr>
      <vt:lpstr>ScreenShot</vt:lpstr>
      <vt:lpstr>슬라이드 6</vt:lpstr>
      <vt:lpstr>슬라이드 7</vt:lpstr>
      <vt:lpstr>슬라이드 8</vt:lpstr>
      <vt:lpstr>슬라이드 9</vt:lpstr>
      <vt:lpstr>슬라이드 10</vt:lpstr>
      <vt:lpstr>Soooo Many Fields in RobotParts</vt:lpstr>
      <vt:lpstr>Let’s Introduce more detail  of Robot-Viewer.</vt:lpstr>
      <vt:lpstr>Mymotionlistener</vt:lpstr>
      <vt:lpstr>isHitIt(), setPoints() from RobotParts</vt:lpstr>
      <vt:lpstr>totalpanel</vt:lpstr>
      <vt:lpstr>RobotBackground()</vt:lpstr>
      <vt:lpstr>Robotparts()</vt:lpstr>
      <vt:lpstr>letvisible()’s visible working:</vt:lpstr>
      <vt:lpstr>startdancing’s done working</vt:lpstr>
      <vt:lpstr>SoundThread()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OOP Assignment</dc:title>
  <dc:creator>khk</dc:creator>
  <cp:lastModifiedBy>khk</cp:lastModifiedBy>
  <cp:revision>4</cp:revision>
  <dcterms:created xsi:type="dcterms:W3CDTF">2015-06-08T18:07:22Z</dcterms:created>
  <dcterms:modified xsi:type="dcterms:W3CDTF">2015-06-08T22:49:53Z</dcterms:modified>
</cp:coreProperties>
</file>