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d30cde1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d30cde1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30cde1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30cde1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d30cde1e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d30cde1e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30cde1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30cde1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30cde1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30cde1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30cde1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30cde1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30cde1e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30cde1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talog.data.gov/data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Water Pollution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 Califonia State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Behind the Scene</a:t>
            </a:r>
            <a:endParaRPr sz="1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Hello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We’re [Chow Mein]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/>
              <a:t>Kwon Taehyung</a:t>
            </a:r>
            <a:br>
              <a:rPr lang="ko" sz="1800"/>
            </a:br>
            <a:r>
              <a:rPr lang="ko" sz="1800"/>
              <a:t>Kim Hyungkeun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Contents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 mining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Data </a:t>
            </a:r>
            <a:r>
              <a:rPr lang="ko"/>
              <a:t>Visualizaiton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Why we make movie in data science?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 want to focus on story about our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We want to </a:t>
            </a:r>
            <a:r>
              <a:rPr lang="ko"/>
              <a:t>visualize of fluid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It’s hard and take many time to develop web app...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75"/>
            <a:ext cx="9144001" cy="51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Data Mining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Used Tables </a:t>
            </a:r>
            <a:br>
              <a:rPr lang="ko"/>
            </a:br>
            <a:r>
              <a:rPr lang="ko"/>
              <a:t>- </a:t>
            </a:r>
            <a:r>
              <a:rPr b="1" lang="ko" sz="1200">
                <a:highlight>
                  <a:srgbClr val="FFFFFF"/>
                </a:highlight>
              </a:rPr>
              <a:t> Toxicity and Urban Land Use</a:t>
            </a:r>
            <a:r>
              <a:rPr b="1" lang="ko"/>
              <a:t>.csv </a:t>
            </a:r>
            <a:br>
              <a:rPr lang="ko"/>
            </a:br>
            <a:r>
              <a:rPr lang="ko"/>
              <a:t>	=&gt; Comparing each toxic_level from downtown to urban</a:t>
            </a:r>
            <a:br>
              <a:rPr lang="ko"/>
            </a:br>
            <a:r>
              <a:rPr lang="ko"/>
              <a:t>- </a:t>
            </a:r>
            <a:r>
              <a:rPr b="1" lang="ko" sz="1200">
                <a:highlight>
                  <a:srgbClr val="FFFFFF"/>
                </a:highlight>
              </a:rPr>
              <a:t> Sum Pyrethroid Toxic Units</a:t>
            </a:r>
            <a:r>
              <a:rPr b="1" lang="ko"/>
              <a:t>.csv</a:t>
            </a:r>
            <a:br>
              <a:rPr b="1" lang="ko"/>
            </a:br>
            <a:r>
              <a:rPr lang="ko"/>
              <a:t>	=&gt;  Searching average pollution level per year</a:t>
            </a:r>
            <a:br>
              <a:rPr lang="ko"/>
            </a:br>
            <a:r>
              <a:rPr lang="ko"/>
              <a:t>- </a:t>
            </a:r>
            <a:r>
              <a:rPr b="1" lang="ko" sz="1200">
                <a:solidFill>
                  <a:srgbClr val="3B3B3B"/>
                </a:solidFill>
              </a:rPr>
              <a:t>Water Board Wastewater Violations, 2001-2016.</a:t>
            </a:r>
            <a:r>
              <a:rPr b="1" lang="ko" sz="1200"/>
              <a:t>csv </a:t>
            </a:r>
            <a:br>
              <a:rPr b="1" lang="ko" sz="1200"/>
            </a:br>
            <a:r>
              <a:rPr lang="ko"/>
              <a:t>	=&gt; Searching Violation Cases</a:t>
            </a:r>
            <a:br>
              <a:rPr lang="ko"/>
            </a:br>
            <a:br>
              <a:rPr lang="ko"/>
            </a:br>
            <a:br>
              <a:rPr lang="ko"/>
            </a:br>
            <a:r>
              <a:rPr lang="ko"/>
              <a:t>Data From : </a:t>
            </a:r>
            <a:r>
              <a:rPr lang="ko" u="sng">
                <a:solidFill>
                  <a:srgbClr val="0000FF"/>
                </a:solidFill>
                <a:hlinkClick r:id="rId3"/>
              </a:rPr>
              <a:t>https://catalog.data.gov/dataset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Data Mining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945625"/>
            <a:ext cx="8520600" cy="3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mine?</a:t>
            </a:r>
            <a:br>
              <a:rPr lang="ko"/>
            </a:br>
            <a:r>
              <a:rPr lang="ko"/>
              <a:t>1) Collected violation case counts from column “ViolationID” </a:t>
            </a:r>
            <a:br>
              <a:rPr lang="ko"/>
            </a:br>
            <a:r>
              <a:rPr lang="ko"/>
              <a:t>	(using </a:t>
            </a:r>
            <a:r>
              <a:rPr b="1" lang="ko"/>
              <a:t>“</a:t>
            </a:r>
            <a:r>
              <a:rPr b="1" lang="ko" sz="1200">
                <a:solidFill>
                  <a:srgbClr val="3B3B3B"/>
                </a:solidFill>
              </a:rPr>
              <a:t>Water Board Wastewater Violations, 2001-2016.</a:t>
            </a:r>
            <a:r>
              <a:rPr b="1" lang="ko" sz="1200"/>
              <a:t>csv</a:t>
            </a:r>
            <a:r>
              <a:rPr b="1" lang="ko"/>
              <a:t>”</a:t>
            </a:r>
            <a:r>
              <a:rPr lang="ko"/>
              <a:t>)</a:t>
            </a:r>
            <a:br>
              <a:rPr lang="ko"/>
            </a:br>
            <a:br>
              <a:rPr lang="ko"/>
            </a:br>
            <a:r>
              <a:rPr lang="ko"/>
              <a:t>2) Showed the place_type using latitude, longitude</a:t>
            </a:r>
            <a:br>
              <a:rPr lang="ko"/>
            </a:br>
            <a:r>
              <a:rPr lang="ko"/>
              <a:t>    (using “</a:t>
            </a:r>
            <a:r>
              <a:rPr b="1" lang="ko" sz="1200">
                <a:solidFill>
                  <a:srgbClr val="3B3B3B"/>
                </a:solidFill>
              </a:rPr>
              <a:t>Water Board Wastewater Violations, 2001-2016.</a:t>
            </a:r>
            <a:r>
              <a:rPr b="1" lang="ko" sz="1200"/>
              <a:t>csv</a:t>
            </a:r>
            <a:r>
              <a:rPr lang="ko"/>
              <a:t>”)</a:t>
            </a:r>
            <a:br>
              <a:rPr lang="ko"/>
            </a:br>
            <a:r>
              <a:rPr lang="ko"/>
              <a:t>	</a:t>
            </a:r>
            <a:br>
              <a:rPr lang="ko"/>
            </a:br>
            <a:r>
              <a:rPr lang="ko"/>
              <a:t>3) Found the mean of pollution level per year (2008 ~ 2016)</a:t>
            </a:r>
            <a:br>
              <a:rPr lang="ko"/>
            </a:br>
            <a:r>
              <a:rPr lang="ko"/>
              <a:t>	</a:t>
            </a:r>
            <a:r>
              <a:rPr lang="ko"/>
              <a:t>(using “</a:t>
            </a:r>
            <a:r>
              <a:rPr b="1" lang="ko" sz="1200">
                <a:highlight>
                  <a:schemeClr val="lt1"/>
                </a:highlight>
              </a:rPr>
              <a:t>Sum Pyrethroid Toxic Units</a:t>
            </a:r>
            <a:r>
              <a:rPr lang="ko" sz="1200"/>
              <a:t>.</a:t>
            </a:r>
            <a:r>
              <a:rPr b="1" lang="ko" sz="1200"/>
              <a:t>csv</a:t>
            </a:r>
            <a:r>
              <a:rPr lang="ko"/>
              <a:t>”)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4) </a:t>
            </a:r>
            <a:r>
              <a:rPr lang="ko"/>
              <a:t>Searched average pollution level per “LanduseCategory” </a:t>
            </a:r>
            <a:br>
              <a:rPr lang="ko"/>
            </a:br>
            <a:r>
              <a:rPr lang="ko"/>
              <a:t>	(using “</a:t>
            </a:r>
            <a:r>
              <a:rPr b="1" lang="ko" sz="1200">
                <a:highlight>
                  <a:schemeClr val="lt1"/>
                </a:highlight>
              </a:rPr>
              <a:t>Sum Pyrethroid Toxic Units</a:t>
            </a:r>
            <a:r>
              <a:rPr lang="ko" sz="1200"/>
              <a:t>.</a:t>
            </a:r>
            <a:r>
              <a:rPr b="1" lang="ko" sz="1200"/>
              <a:t>csv</a:t>
            </a:r>
            <a:r>
              <a:rPr lang="ko"/>
              <a:t>” and “</a:t>
            </a:r>
            <a:r>
              <a:rPr b="1" lang="ko" sz="1200">
                <a:highlight>
                  <a:schemeClr val="lt1"/>
                </a:highlight>
              </a:rPr>
              <a:t>Toxicity and Urban Land Use</a:t>
            </a:r>
            <a:r>
              <a:rPr b="1" lang="ko"/>
              <a:t>.</a:t>
            </a:r>
            <a:r>
              <a:rPr b="1" lang="ko" sz="1200"/>
              <a:t>csv</a:t>
            </a:r>
            <a:r>
              <a:rPr lang="ko"/>
              <a:t>”)    </a:t>
            </a:r>
            <a:br>
              <a:rPr lang="ko"/>
            </a:br>
            <a:r>
              <a:rPr lang="ko"/>
              <a:t>	(Divided urban level : </a:t>
            </a:r>
            <a:r>
              <a:rPr b="1" lang="ko"/>
              <a:t>“&lt; 25%”</a:t>
            </a:r>
            <a:r>
              <a:rPr lang="ko"/>
              <a:t> , </a:t>
            </a:r>
            <a:r>
              <a:rPr b="1" lang="ko"/>
              <a:t>“25 ~ 50%”</a:t>
            </a:r>
            <a:r>
              <a:rPr lang="ko"/>
              <a:t>, </a:t>
            </a:r>
            <a:r>
              <a:rPr b="1" lang="ko"/>
              <a:t>“50 ~ 75%”</a:t>
            </a:r>
            <a:r>
              <a:rPr lang="ko"/>
              <a:t>, </a:t>
            </a:r>
            <a:r>
              <a:rPr b="1" lang="ko"/>
              <a:t>“75% ~ 100%”</a:t>
            </a:r>
            <a:r>
              <a:rPr lang="ko"/>
              <a:t>)</a:t>
            </a:r>
            <a:br>
              <a:rPr lang="ko"/>
            </a:br>
            <a:br>
              <a:rPr lang="ko"/>
            </a:br>
            <a:br>
              <a:rPr lang="ko"/>
            </a:b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Visualization with After Effect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There’re many Visualization tool for csv files…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But After Effect also read csv,json file(How it works when data meets Ae)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Benefit: We can make MotionGraph as we want, and also make Graph beautiful if much more easier than python 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Disadvantage</a:t>
            </a:r>
            <a:r>
              <a:rPr lang="ko"/>
              <a:t>: We have to draw Graph by </a:t>
            </a:r>
            <a:r>
              <a:rPr lang="ko"/>
              <a:t>yourself. Python tools are much more easier to draw simple graph, We can’t react with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