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32953-CE3E-4E8E-9105-2BD22AA3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4BF31-C1A4-48C9-8887-16A97C30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E52-0069-4015-B707-53B32004E18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1CB18B-0001-4D74-82E2-1F4AF2C3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3C4D71-E1D5-4A39-A48D-E812046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76FB-3C0B-46E7-92D8-BF49B1197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7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0CE51A-E309-42FC-85B5-E181A708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B916D-2112-4353-A594-2C6FC3CC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CBD3-BB76-466C-A97B-5B3C91BA3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0E52-0069-4015-B707-53B32004E18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93C1-9B25-491A-B4C6-CD20E1CE1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1C6F3-F8A9-48FB-8109-9285753CF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76FB-3C0B-46E7-92D8-BF49B1197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3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71CE728-49AF-46DC-B45D-9D4CF698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Water Pollution</a:t>
            </a:r>
            <a:br>
              <a:rPr lang="en-US" altLang="ko-KR" b="0">
                <a:effectLst/>
                <a:latin typeface="서울남산체 EB" panose="02020503020101020101" pitchFamily="18" charset="-127"/>
                <a:ea typeface="서울남산체 EB" panose="02020503020101020101" pitchFamily="18" charset="-127"/>
              </a:rPr>
            </a:b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in California State</a:t>
            </a:r>
            <a:br>
              <a:rPr lang="en-US" altLang="ko-KR" b="0">
                <a:effectLst/>
              </a:rPr>
            </a:br>
            <a:r>
              <a:rPr lang="en-US" altLang="ko-KR" sz="3600">
                <a:latin typeface="Third Rail - Demo" panose="02000000000000000000" pitchFamily="2" charset="0"/>
              </a:rPr>
              <a:t>Behind the Scene</a:t>
            </a:r>
            <a:br>
              <a:rPr lang="en-US" altLang="ko-KR" sz="360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1531A-F81C-4E74-862D-A34C97F01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0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BC0F91D-2942-4293-B7AE-CE2D2635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Visualization with After Effect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F6171-299A-4149-AE03-13EF6F948C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A8AAD86-68F6-4134-A441-B598A761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Visualization with After Effect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0DC752-F43B-46FA-B5AA-CC95EB8325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6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56631F0-4BA4-4833-98D5-71D209A8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Visualization with After Effect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6759E-FBB4-44EE-8B55-CC3F56936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3CAFB4D-0261-452C-8836-EE8CCA18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800">
                <a:solidFill>
                  <a:schemeClr val="tx1">
                    <a:lumMod val="95000"/>
                  </a:schemeClr>
                </a:solidFill>
                <a:latin typeface="third rail" panose="02000000000000000000" pitchFamily="2" charset="0"/>
              </a:rPr>
              <a:t>Thank you</a:t>
            </a:r>
            <a:r>
              <a:rPr lang="en-US" altLang="ko-KR" sz="8800">
                <a:solidFill>
                  <a:schemeClr val="tx1">
                    <a:lumMod val="95000"/>
                  </a:schemeClr>
                </a:solidFill>
                <a:latin typeface="Freestyle Script" panose="030804020302050B0404" pitchFamily="66" charset="0"/>
              </a:rPr>
              <a:t>!</a:t>
            </a:r>
            <a:endParaRPr lang="ko-KR" altLang="en-US" sz="8800" dirty="0">
              <a:solidFill>
                <a:schemeClr val="tx1">
                  <a:lumMod val="95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9741E0-29D1-4A84-AFFE-EE96DB87B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5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599970D-07C8-4384-A20F-87B75222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4365B-D2A4-4AA2-81D6-6542CBA3CE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1A1B9C4-0632-42FA-98DC-7EDAB397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FFFF"/>
                </a:solidFill>
              </a:rPr>
              <a:t>Contents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37C13-E16A-494A-8BAE-FC3B904F5A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6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D0A0C38-D5B7-4C60-959B-145D7196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we choose this topic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2FAF58-9F1F-4597-A931-F145BF65BB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E50CB5D-118F-43D8-AEEF-60F16CD1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we made video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8F81D-77EE-4C18-AE1C-E44C0A052B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C52E3B4-01EE-4010-9A20-F8810637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Dashboard Design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403B0F-7790-480D-83AD-4AD4A3B766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3BFF379-3E09-4171-939C-F8DFB78B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FFFF"/>
                </a:solidFill>
              </a:rPr>
              <a:t>What we want to do with our data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CCD78-32BD-47E2-B256-3AB397DCA3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F73793A-FCE4-45D6-81AE-5D7AA562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FFFF"/>
                </a:solidFill>
              </a:rPr>
              <a:t>Data Collecting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ABCE3-66F6-4B7D-9433-FF179B7D9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B8AE81-4CC9-477D-AF50-B7FBE611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FFFF"/>
                </a:solidFill>
              </a:rPr>
              <a:t>Data Collecting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0A4352-346F-4A98-999D-F214B0D962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4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third rail</vt:lpstr>
      <vt:lpstr>Third Rail - Demo</vt:lpstr>
      <vt:lpstr>맑은 고딕</vt:lpstr>
      <vt:lpstr>서울남산체 EB</vt:lpstr>
      <vt:lpstr>Arial</vt:lpstr>
      <vt:lpstr>Freestyle Script</vt:lpstr>
      <vt:lpstr>Office 테마</vt:lpstr>
      <vt:lpstr>Water Pollution in California State Behind the Scene </vt:lpstr>
      <vt:lpstr>PowerPoint 프레젠테이션</vt:lpstr>
      <vt:lpstr>Contents</vt:lpstr>
      <vt:lpstr>Why we choose this topic</vt:lpstr>
      <vt:lpstr>Why we made video</vt:lpstr>
      <vt:lpstr>Dashboard Design</vt:lpstr>
      <vt:lpstr>What we want to do with our data</vt:lpstr>
      <vt:lpstr>Data Collecting</vt:lpstr>
      <vt:lpstr>Data Collecting</vt:lpstr>
      <vt:lpstr>Data Visualization with After Effect</vt:lpstr>
      <vt:lpstr>Data Visualization with After Effect</vt:lpstr>
      <vt:lpstr>Data Visualization with After Effect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 in California State Behind the Scene</dc:title>
  <dc:creator>권태형</dc:creator>
  <cp:lastModifiedBy>KHK95</cp:lastModifiedBy>
  <cp:revision>2</cp:revision>
  <dcterms:created xsi:type="dcterms:W3CDTF">2019-07-16T17:34:58Z</dcterms:created>
  <dcterms:modified xsi:type="dcterms:W3CDTF">2019-12-22T05:58:49Z</dcterms:modified>
</cp:coreProperties>
</file>