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E808E-7BD9-4A53-A258-44D975B8E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E30FCC-A522-4D16-A2FD-68802ABA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E8469-B98B-436F-9192-C8B51C98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0540D-C1C9-4E4A-B321-6DA7428D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8588-3959-4506-8127-6DE939CA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CE07-0A7E-4540-B9F3-DB74F5DB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10993-B632-4024-A9B3-F51630099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E685A-8C78-49BE-BC21-D63223D1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D28A3-0227-491A-BA6A-E8E54941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CA296-94EA-49C1-91F0-3E7DC13F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811547-CD8F-48C9-9D6F-E59F865E2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49017-9C8B-4BE1-8F24-567A2D2B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212E4-2FBA-41AA-AF7C-136F2EAE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C9423-A141-4195-9882-DBADF0FD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77FE9-21BB-4637-ABED-62847A6D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5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AB14-649B-40EF-A1B6-E513409A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6051E-1FAB-4B8B-B0BA-AA3F7C06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F32AA-3DEF-4492-BAF4-8794818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3B2E5-3A45-4D98-93BC-980FF385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EF40D-D830-4E8C-B720-28D64F81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52AB2-0563-41B9-8935-CBE2D7BF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35E94-2E8F-42FB-85A6-6446C2718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F09B6-1D2D-40B6-8502-48F2D515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B3E7B-0D79-4C8B-8BB1-44C89516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EAD13-94D6-4554-A771-90FAA33E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C720E-BAC2-43DC-B4C3-3625A808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7F88B-BE4D-4E10-8424-1FAC02F2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C421B-499B-4095-8F47-100B21B6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51783-575F-46D0-9F37-6A6F9E0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1A5DC-8887-433C-A67D-009FFF47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921F8-7FBE-4337-A4C7-429EF951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9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CA60D-EFDB-4F71-BD2D-798165D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00876-A6D0-4DA2-B1C8-B2D10532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59EBD-E6A4-4E30-8306-5EADE49C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0B583-7620-4A45-B056-B23548550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A3DAD-35CE-46F2-98B7-463FD1115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BB80B-2584-4EEA-A833-29142444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DBE8D-DFAC-437A-8BE4-32B0B62B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4BDE6-3CA9-489B-848E-519250A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1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BC9B2-838E-4E14-B5DC-4EE818B0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96207-77A7-44EC-8CEB-141541C4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898DD0-844A-40ED-9605-A70889AB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0DB86C-E77C-492F-916C-4E6B4ACD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5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03F950-5474-4061-AF52-09221277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5C21E-159F-47EF-BF78-D9265FF6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47448-BCDA-43A1-AA30-7822C5DD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3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3173D-A8C7-4FCA-889C-82488F39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2E188-23D9-4EB0-AF48-D50D716F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36C494-1CE2-4F6B-861B-080DC268C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90-2B42-4CCE-A655-7DFD5B02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B393D-0E47-4B87-81DB-5404D9D1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33025-3F9F-4A82-A806-B3039EC8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17BF-D1EB-48D9-9545-9DBBA1BE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6546FE-F1FA-451E-A07F-FDD23FC55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EFE2C-8F82-4881-8BF8-6E2886AC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64438-59F8-4CFE-9784-E51A73B3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83B09C-E243-459D-9BDF-13517DC9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8A1F9-6974-4F69-BED1-4116325A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B5317F-604B-4783-984F-3241CEB5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58D50-18A1-45CC-B3BA-B0FB4827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70250-8251-4535-9D98-09BF0ADF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4E74-AEC9-4F45-88EF-FAE9C5C6846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C971E-02CF-4B8C-80BD-FF95C11BE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3F967-12D0-44ED-AE3C-F90D39A69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23DE-15A9-45D7-AA7C-8FE0D11F4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9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F2ED80-5345-44B2-ABF8-F7CED71C5C90}"/>
              </a:ext>
            </a:extLst>
          </p:cNvPr>
          <p:cNvSpPr/>
          <p:nvPr/>
        </p:nvSpPr>
        <p:spPr>
          <a:xfrm>
            <a:off x="334297" y="1174459"/>
            <a:ext cx="7639664" cy="5342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B9AAA-D2F4-4D90-A4FF-E9361AD9B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962" y="189201"/>
            <a:ext cx="2944536" cy="857439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페르소나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D1E20-F56D-4E65-AC51-D2A08D463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9591" y="3212261"/>
            <a:ext cx="3208112" cy="273237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900" b="1" dirty="0">
                <a:solidFill>
                  <a:srgbClr val="FF0000"/>
                </a:solidFill>
              </a:rPr>
              <a:t>이름</a:t>
            </a:r>
            <a:r>
              <a:rPr lang="ko-KR" altLang="en-US" sz="1900" b="1" dirty="0"/>
              <a:t>     </a:t>
            </a:r>
            <a:r>
              <a:rPr lang="ko-KR" altLang="en-US" sz="1800" b="1" dirty="0" err="1"/>
              <a:t>김대연</a:t>
            </a:r>
            <a:endParaRPr lang="en-US" altLang="ko-KR" sz="1900" b="1" dirty="0"/>
          </a:p>
          <a:p>
            <a:pPr algn="l">
              <a:lnSpc>
                <a:spcPct val="150000"/>
              </a:lnSpc>
            </a:pPr>
            <a:r>
              <a:rPr lang="ko-KR" altLang="en-US" sz="1900" b="1" dirty="0">
                <a:solidFill>
                  <a:srgbClr val="FF0000"/>
                </a:solidFill>
              </a:rPr>
              <a:t>나이</a:t>
            </a:r>
            <a:r>
              <a:rPr lang="ko-KR" altLang="en-US" sz="1900" b="1" dirty="0"/>
              <a:t>     </a:t>
            </a:r>
            <a:r>
              <a:rPr lang="en-US" altLang="ko-KR" sz="1900" b="1" dirty="0"/>
              <a:t>26</a:t>
            </a:r>
          </a:p>
          <a:p>
            <a:pPr algn="l">
              <a:lnSpc>
                <a:spcPct val="150000"/>
              </a:lnSpc>
            </a:pPr>
            <a:r>
              <a:rPr lang="ko-KR" altLang="en-US" sz="1900" b="1" dirty="0">
                <a:solidFill>
                  <a:srgbClr val="FF0000"/>
                </a:solidFill>
              </a:rPr>
              <a:t>성별</a:t>
            </a:r>
            <a:r>
              <a:rPr lang="ko-KR" altLang="en-US" sz="1900" b="1" dirty="0"/>
              <a:t>     </a:t>
            </a:r>
            <a:r>
              <a:rPr lang="ko-KR" altLang="en-US" sz="1800" b="1" dirty="0"/>
              <a:t>남</a:t>
            </a:r>
            <a:endParaRPr lang="en-US" altLang="ko-KR" sz="1900" b="1" dirty="0"/>
          </a:p>
          <a:p>
            <a:pPr algn="l">
              <a:lnSpc>
                <a:spcPct val="150000"/>
              </a:lnSpc>
            </a:pPr>
            <a:r>
              <a:rPr lang="ko-KR" altLang="en-US" sz="1900" b="1" dirty="0">
                <a:solidFill>
                  <a:srgbClr val="FF0000"/>
                </a:solidFill>
              </a:rPr>
              <a:t>거주지</a:t>
            </a:r>
            <a:r>
              <a:rPr lang="ko-KR" altLang="en-US" sz="1900" b="1" dirty="0"/>
              <a:t>  </a:t>
            </a:r>
            <a:r>
              <a:rPr lang="ko-KR" altLang="en-US" sz="1800" b="1" dirty="0"/>
              <a:t>서울</a:t>
            </a:r>
            <a:endParaRPr lang="en-US" altLang="ko-KR" sz="1800" b="1" dirty="0"/>
          </a:p>
          <a:p>
            <a:pPr algn="l">
              <a:lnSpc>
                <a:spcPct val="150000"/>
              </a:lnSpc>
            </a:pPr>
            <a:r>
              <a:rPr lang="ko-KR" altLang="en-US" sz="1900" b="1" dirty="0">
                <a:solidFill>
                  <a:srgbClr val="FF0000"/>
                </a:solidFill>
              </a:rPr>
              <a:t>직업</a:t>
            </a:r>
            <a:r>
              <a:rPr lang="ko-KR" altLang="en-US" sz="1900" b="1" dirty="0"/>
              <a:t>     </a:t>
            </a:r>
            <a:r>
              <a:rPr lang="ko-KR" altLang="en-US" sz="1900" b="1" dirty="0" err="1"/>
              <a:t>경호직</a:t>
            </a:r>
            <a:r>
              <a:rPr lang="ko-KR" altLang="en-US" sz="1900" b="1" dirty="0"/>
              <a:t> 직원</a:t>
            </a:r>
            <a:endParaRPr lang="en-US" altLang="ko-KR" sz="1800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A5E46379-25D3-43DC-B5FC-EDB3D8ADF143}"/>
              </a:ext>
            </a:extLst>
          </p:cNvPr>
          <p:cNvSpPr txBox="1">
            <a:spLocks/>
          </p:cNvSpPr>
          <p:nvPr/>
        </p:nvSpPr>
        <p:spPr>
          <a:xfrm>
            <a:off x="356499" y="1172153"/>
            <a:ext cx="7617462" cy="53429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평상시 생활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/>
              <a:t>주로 </a:t>
            </a:r>
            <a:r>
              <a:rPr lang="en-US" altLang="ko-KR" sz="1600" dirty="0"/>
              <a:t>PC</a:t>
            </a:r>
            <a:r>
              <a:rPr lang="ko-KR" altLang="en-US" sz="1600" dirty="0"/>
              <a:t>게임을 즐겨하며 집에서의 여가 생활을 즐기고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현재 독립하여 자취 중이며</a:t>
            </a:r>
            <a:r>
              <a:rPr lang="en-US" altLang="ko-KR" sz="1600" dirty="0"/>
              <a:t>,</a:t>
            </a:r>
            <a:r>
              <a:rPr lang="ko-KR" altLang="en-US" sz="1600" dirty="0"/>
              <a:t> 가장 큰 관심사는 여가 생활이다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일을 마치고 돌아와</a:t>
            </a:r>
            <a:r>
              <a:rPr lang="en-US" altLang="ko-KR" sz="1600" dirty="0"/>
              <a:t> </a:t>
            </a:r>
            <a:r>
              <a:rPr lang="ko-KR" altLang="en-US" sz="1600" dirty="0"/>
              <a:t>집에서 게임을 주로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 사용시간이 꽤 긴 편이다</a:t>
            </a:r>
            <a:r>
              <a:rPr lang="en-US" altLang="ko-KR" sz="1600" dirty="0"/>
              <a:t>.</a:t>
            </a:r>
            <a:r>
              <a:rPr lang="ko-KR" altLang="en-US" sz="1600" dirty="0"/>
              <a:t> 그래서 컴퓨터에 대한 정보를 어느정도 알고있고</a:t>
            </a:r>
            <a:r>
              <a:rPr lang="en-US" altLang="ko-KR" sz="1600" dirty="0"/>
              <a:t>, </a:t>
            </a:r>
            <a:r>
              <a:rPr lang="ko-KR" altLang="en-US" sz="1600" dirty="0"/>
              <a:t>쉬는 날에는 가족들과 시간을 보내기 위해 본가에 찾아가고 있다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현재 상황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600" dirty="0"/>
              <a:t>최근 </a:t>
            </a:r>
            <a:r>
              <a:rPr lang="en-US" altLang="ko-KR" sz="1600" dirty="0"/>
              <a:t>PC</a:t>
            </a:r>
            <a:r>
              <a:rPr lang="ko-KR" altLang="en-US" sz="1600" dirty="0"/>
              <a:t>가 오래되어 컴퓨터 부품을 교체하려고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가장 먼저 </a:t>
            </a:r>
            <a:r>
              <a:rPr lang="en-US" altLang="ko-KR" sz="1600" dirty="0"/>
              <a:t>CPU</a:t>
            </a:r>
            <a:r>
              <a:rPr lang="ko-KR" altLang="en-US" sz="1600" dirty="0"/>
              <a:t>에 대한 정보를 알아 보고 싶어한다</a:t>
            </a:r>
            <a:r>
              <a:rPr lang="en-US" altLang="ko-KR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필요한 것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ko-KR" altLang="en-US" sz="1600" dirty="0"/>
              <a:t>게임을 위한 </a:t>
            </a:r>
            <a:r>
              <a:rPr lang="en-US" altLang="ko-KR" sz="1600" dirty="0"/>
              <a:t>CPU</a:t>
            </a:r>
            <a:r>
              <a:rPr lang="ko-KR" altLang="en-US" sz="1600" dirty="0"/>
              <a:t>를 찾아보려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어디에서 정보를 찾을 수 있는가</a:t>
            </a:r>
            <a:r>
              <a:rPr lang="en-US" altLang="ko-KR" sz="1600" dirty="0"/>
              <a:t>?</a:t>
            </a:r>
          </a:p>
          <a:p>
            <a:pPr algn="l">
              <a:lnSpc>
                <a:spcPct val="100000"/>
              </a:lnSpc>
            </a:pPr>
            <a:r>
              <a:rPr lang="en-US" altLang="ko-KR" sz="1600" dirty="0"/>
              <a:t>CPU</a:t>
            </a:r>
            <a:r>
              <a:rPr lang="ko-KR" altLang="en-US" sz="1600" dirty="0"/>
              <a:t>가 게임을 위한 성능이 좋은 지 수치로 볼 수 있는가</a:t>
            </a:r>
            <a:r>
              <a:rPr lang="en-US" altLang="ko-KR" sz="1600" dirty="0"/>
              <a:t>?</a:t>
            </a:r>
          </a:p>
          <a:p>
            <a:pPr algn="l">
              <a:lnSpc>
                <a:spcPct val="100000"/>
              </a:lnSpc>
            </a:pPr>
            <a:r>
              <a:rPr lang="ko-KR" altLang="en-US" sz="1600" dirty="0"/>
              <a:t>가격대는 얼마인가</a:t>
            </a:r>
            <a:r>
              <a:rPr lang="en-US" altLang="ko-KR" sz="1600" dirty="0"/>
              <a:t>? </a:t>
            </a:r>
            <a:r>
              <a:rPr lang="ko-KR" altLang="en-US" sz="1600" dirty="0"/>
              <a:t>할인이나 구매 정보를 어떻게 구할 수 있는가</a:t>
            </a:r>
            <a:r>
              <a:rPr lang="en-US" altLang="ko-KR" sz="1600" dirty="0"/>
              <a:t>?</a:t>
            </a:r>
          </a:p>
          <a:p>
            <a:pPr algn="l">
              <a:lnSpc>
                <a:spcPct val="100000"/>
              </a:lnSpc>
            </a:pPr>
            <a:r>
              <a:rPr lang="en-US" altLang="ko-KR" sz="1600" dirty="0"/>
              <a:t>CPU</a:t>
            </a:r>
            <a:r>
              <a:rPr lang="ko-KR" altLang="en-US" sz="1600" dirty="0"/>
              <a:t>의 종류와 성능은 어떻게 되는가</a:t>
            </a:r>
            <a:r>
              <a:rPr lang="en-US" altLang="ko-KR" sz="1600" dirty="0"/>
              <a:t>?</a:t>
            </a:r>
          </a:p>
          <a:p>
            <a:pPr algn="l">
              <a:lnSpc>
                <a:spcPct val="100000"/>
              </a:lnSpc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D10EA9-03E8-41A0-924C-41D07C17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74" y="617920"/>
            <a:ext cx="2792361" cy="22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페르소나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</dc:title>
  <dc:creator>iibi</dc:creator>
  <cp:lastModifiedBy>iibi</cp:lastModifiedBy>
  <cp:revision>9</cp:revision>
  <dcterms:created xsi:type="dcterms:W3CDTF">2023-07-25T01:29:04Z</dcterms:created>
  <dcterms:modified xsi:type="dcterms:W3CDTF">2023-07-25T03:00:41Z</dcterms:modified>
</cp:coreProperties>
</file>