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>
        <p:scale>
          <a:sx n="137" d="100"/>
          <a:sy n="137" d="100"/>
        </p:scale>
        <p:origin x="-224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2EC7-EE08-6346-A406-76D8EFCF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4B2D-3613-CE49-93E2-DAF69FFD9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C64A-F3E3-C746-A6EB-7FB1C560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A86D-28C7-9B44-A4F5-5F54E80E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60C7-C8FF-514A-8FF6-D97C1017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86D-F2F6-A849-A01E-E9D2DF9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97551-07A3-4241-83F2-C32265D6B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D6F5-7510-FE4B-8934-85DC078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D05E-185B-104E-AC86-E92AB940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481E-9CFF-684C-93A4-2A21BF3B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AA03-448E-E649-9D40-F5930254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B9C9-122C-A842-9B28-6CDDE51EE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ACEF-7E96-EA45-868E-94AD8310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1FCC-4934-A74A-B025-1E3DA6E7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BE59-07EB-524D-B355-8F6DD3EC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8C4C-9A16-6946-90FF-256E20A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DCC9-AF47-E74B-9378-126C6012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7B33-62B6-D14F-A3E8-E7782B3A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B998-808F-4D44-87D9-C6DC732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6D14-D429-6041-9DC1-8667069B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148F-5E34-D94B-A480-460BC8A2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4FDA3-8C64-174D-995A-8283A9ED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BD7E-E56E-254B-9161-8B32FCAD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806E-6944-384B-953C-CD175271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73C7-58FA-4D43-81B9-00A99BF4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19D-B790-8549-A111-90A0E0A3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8022-0709-FA4B-ABF8-DBA76735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3D6D0-7899-D647-95C4-BDA031F04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37611-7A61-724E-AE38-C5844F9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4A99-670F-7E41-A8D3-4220C88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9C13-12C5-ED4B-834B-B151B10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9B0B-949B-994F-B2EE-C18082D2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0DDD-BD14-6347-B7C0-22C456F9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81D53-B1BB-C441-910A-2A3AF212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833B3-5E52-164B-8B73-41BD1CBD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3EA3-FF56-5A42-8E56-18D8C248C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91CF-7B48-5549-B177-9EC45DD4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BE56E-F8BD-3E4C-8EE2-D6A4203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12A2A-332E-6A47-8E01-4DF33BCD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B791-988F-1B4A-B61E-13245370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B1097-0327-1747-96FC-1E8089FC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78436-21D9-1A4C-8B0A-2C1CCEB7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F013-5A52-EC4D-AF83-4A928C39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BF930-04C4-1142-8CE2-B3B5755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F640D-974E-1443-9E12-4EBCA36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9E2BD-523F-544B-A8B9-A41B53F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E78C-34A0-F347-BB37-ADF416AF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35E3-93AB-AD40-920C-826EE7AA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581B2-C440-3542-9EDF-133506A0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D4BC-836B-EF4C-AB9E-9D0027F2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34C82-C030-7745-896C-87721197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2D38-CF96-6445-8AD1-A73561BD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B87F-4CF5-3D4B-A8F5-78C9B41C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0EB4B-FC55-AB40-ADB6-633D55C3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AFCA1-D561-C248-91FC-9E8A673A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FDCA-31F8-BB4B-B28F-792F10BE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925E-0EE0-0D40-B7F2-80794C62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AECDA-DD59-5A41-9007-5A3C183D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2C557-109F-664F-8AAD-CC7CB5C1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3574-2253-C746-932A-2D4988F5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954C-9EBF-9741-A9BE-D721E274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AF83-8EB2-824F-A094-C0A5FD9D83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2707-C3C7-7F4E-8C78-BFAB526D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FD66-BC41-8243-BC53-0727A4179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05E2-A632-224B-B9EE-2B213445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5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24B1-E727-4148-BAEF-891DBC18C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FF646-E5F2-2F47-AD26-47C2FED0C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65F073-F345-5F49-9992-52009875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11978" cy="2590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9BBAE-D42A-3941-955B-BB32E3DB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173043" cy="29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9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358991-5BA2-A742-A0FA-8F1E84F1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4651" cy="3978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FF885-3B34-9B4E-9D38-528B9B54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537" y="0"/>
            <a:ext cx="7692463" cy="264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7E1EF-4862-234D-922F-EC6C750F8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9154"/>
            <a:ext cx="5049464" cy="37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Brain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models</dc:title>
  <dc:creator>Insub Kim</dc:creator>
  <cp:lastModifiedBy>Insub Kim</cp:lastModifiedBy>
  <cp:revision>6</cp:revision>
  <dcterms:created xsi:type="dcterms:W3CDTF">2019-12-16T20:36:27Z</dcterms:created>
  <dcterms:modified xsi:type="dcterms:W3CDTF">2019-12-17T00:15:14Z</dcterms:modified>
</cp:coreProperties>
</file>