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0555E-6F12-8AB4-9974-499A57CB5ED6}" v="8" dt="2023-06-12T06:36:46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재찬" userId="S::s-201795027@sillain.ac.kr::ad0bc540-0a2e-4866-9715-89827e9cb1e3" providerId="AD" clId="Web-{0490555E-6F12-8AB4-9974-499A57CB5ED6}"/>
    <pc:docChg chg="modSld">
      <pc:chgData name="김재찬" userId="S::s-201795027@sillain.ac.kr::ad0bc540-0a2e-4866-9715-89827e9cb1e3" providerId="AD" clId="Web-{0490555E-6F12-8AB4-9974-499A57CB5ED6}" dt="2023-06-12T06:36:46.457" v="7" actId="14100"/>
      <pc:docMkLst>
        <pc:docMk/>
      </pc:docMkLst>
      <pc:sldChg chg="addSp delSp modSp">
        <pc:chgData name="김재찬" userId="S::s-201795027@sillain.ac.kr::ad0bc540-0a2e-4866-9715-89827e9cb1e3" providerId="AD" clId="Web-{0490555E-6F12-8AB4-9974-499A57CB5ED6}" dt="2023-06-12T06:36:46.457" v="7" actId="14100"/>
        <pc:sldMkLst>
          <pc:docMk/>
          <pc:sldMk cId="2092475285" sldId="263"/>
        </pc:sldMkLst>
        <pc:picChg chg="add del mod">
          <ac:chgData name="김재찬" userId="S::s-201795027@sillain.ac.kr::ad0bc540-0a2e-4866-9715-89827e9cb1e3" providerId="AD" clId="Web-{0490555E-6F12-8AB4-9974-499A57CB5ED6}" dt="2023-06-12T06:35:41.235" v="2"/>
          <ac:picMkLst>
            <pc:docMk/>
            <pc:sldMk cId="2092475285" sldId="263"/>
            <ac:picMk id="2" creationId="{915A73A9-061C-8DA3-83E5-DD013B73CAD1}"/>
          </ac:picMkLst>
        </pc:picChg>
        <pc:picChg chg="add mod">
          <ac:chgData name="김재찬" userId="S::s-201795027@sillain.ac.kr::ad0bc540-0a2e-4866-9715-89827e9cb1e3" providerId="AD" clId="Web-{0490555E-6F12-8AB4-9974-499A57CB5ED6}" dt="2023-06-12T06:36:46.457" v="7" actId="14100"/>
          <ac:picMkLst>
            <pc:docMk/>
            <pc:sldMk cId="2092475285" sldId="263"/>
            <ac:picMk id="3" creationId="{A091DC84-78E4-95E3-DAFB-CCB7B0F23223}"/>
          </ac:picMkLst>
        </pc:picChg>
        <pc:picChg chg="del">
          <ac:chgData name="김재찬" userId="S::s-201795027@sillain.ac.kr::ad0bc540-0a2e-4866-9715-89827e9cb1e3" providerId="AD" clId="Web-{0490555E-6F12-8AB4-9974-499A57CB5ED6}" dt="2023-06-12T06:35:38.953" v="0"/>
          <ac:picMkLst>
            <pc:docMk/>
            <pc:sldMk cId="2092475285" sldId="263"/>
            <ac:picMk id="11" creationId="{1187F47A-85DF-FCE1-5019-C4AA0B6648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3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6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7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CB888D-E1C6-4060-8CB7-9A19D6C8EF2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2A456B9-628F-41E9-ADC5-C8ED11C2E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0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9D58-65A9-2C15-088E-9F06B0B6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75" y="1366260"/>
            <a:ext cx="9960864" cy="1470025"/>
          </a:xfrm>
        </p:spPr>
        <p:txBody>
          <a:bodyPr/>
          <a:lstStyle/>
          <a:p>
            <a:r>
              <a:rPr lang="en-US" altLang="ko-KR" sz="6000" dirty="0"/>
              <a:t>CSV</a:t>
            </a:r>
            <a:r>
              <a:rPr lang="ko-KR" altLang="en-US" sz="6000" dirty="0"/>
              <a:t>파일 </a:t>
            </a:r>
            <a:r>
              <a:rPr lang="ko-KR" altLang="en-US" sz="6000" dirty="0" err="1"/>
              <a:t>전처리</a:t>
            </a:r>
            <a:r>
              <a:rPr lang="ko-KR" altLang="en-US" sz="6000" dirty="0"/>
              <a:t> 웹페이지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BCE81-75EA-E01A-69BA-E85BC1FB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7024" y="5490216"/>
            <a:ext cx="7924800" cy="612648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201795027 </a:t>
            </a:r>
            <a:r>
              <a:rPr lang="ko-KR" altLang="en-US" sz="4000" dirty="0"/>
              <a:t>김재찬</a:t>
            </a:r>
          </a:p>
        </p:txBody>
      </p:sp>
    </p:spTree>
    <p:extLst>
      <p:ext uri="{BB962C8B-B14F-4D97-AF65-F5344CB8AC3E}">
        <p14:creationId xmlns:p14="http://schemas.microsoft.com/office/powerpoint/2010/main" val="32801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65DF-A635-2A5F-0EE2-5CF8F6F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65"/>
            <a:ext cx="9960864" cy="987552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D226B-2537-E3C0-12E3-47D8728E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2944"/>
            <a:ext cx="10972800" cy="4983480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동작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마치며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091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1CEE-1747-5F00-C69E-551E76A6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13" y="76130"/>
            <a:ext cx="9960864" cy="987552"/>
          </a:xfrm>
        </p:spPr>
        <p:txBody>
          <a:bodyPr/>
          <a:lstStyle/>
          <a:p>
            <a:r>
              <a:rPr lang="ko-KR" altLang="en-US" dirty="0"/>
              <a:t>구성</a:t>
            </a:r>
          </a:p>
        </p:txBody>
      </p:sp>
      <p:pic>
        <p:nvPicPr>
          <p:cNvPr id="4" name="Picture 60">
            <a:extLst>
              <a:ext uri="{FF2B5EF4-FFF2-40B4-BE49-F238E27FC236}">
                <a16:creationId xmlns:a16="http://schemas.microsoft.com/office/drawing/2014/main" id="{76094F08-2D6F-A9C3-8832-A83D4172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33" y="3023591"/>
            <a:ext cx="1440012" cy="1384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D19AF-FCA8-0F61-135D-65E88EBF5235}"/>
              </a:ext>
            </a:extLst>
          </p:cNvPr>
          <p:cNvSpPr txBox="1"/>
          <p:nvPr/>
        </p:nvSpPr>
        <p:spPr>
          <a:xfrm>
            <a:off x="1011321" y="4408395"/>
            <a:ext cx="91291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tabLst>
                <a:tab pos="1104496" algn="l"/>
              </a:tabLst>
            </a:pPr>
            <a:r>
              <a:rPr lang="en-US" altLang="zh-CN" sz="1800" b="1" spc="-10" dirty="0">
                <a:solidFill>
                  <a:srgbClr val="434747"/>
                </a:solidFill>
                <a:latin typeface="Calibri"/>
                <a:ea typeface="Calibri"/>
              </a:rPr>
              <a:t>Amazon			                </a:t>
            </a:r>
            <a:r>
              <a:rPr lang="en-US" altLang="zh-CN" sz="1800" b="1" spc="-10" dirty="0" smtClean="0">
                <a:solidFill>
                  <a:srgbClr val="434747"/>
                </a:solidFill>
                <a:latin typeface="Calibri"/>
                <a:ea typeface="Calibri"/>
              </a:rPr>
              <a:t>		</a:t>
            </a:r>
            <a:r>
              <a:rPr lang="en-US" altLang="zh-CN" b="1" spc="-10" dirty="0">
                <a:solidFill>
                  <a:srgbClr val="434747"/>
                </a:solidFill>
                <a:latin typeface="Calibri"/>
                <a:ea typeface="Calibri"/>
              </a:rPr>
              <a:t> </a:t>
            </a:r>
            <a:r>
              <a:rPr lang="en-US" altLang="zh-CN" b="1" spc="-10" dirty="0" smtClean="0">
                <a:solidFill>
                  <a:srgbClr val="434747"/>
                </a:solidFill>
                <a:latin typeface="Calibri"/>
                <a:ea typeface="Calibri"/>
              </a:rPr>
              <a:t>       </a:t>
            </a:r>
            <a:r>
              <a:rPr lang="en-US" altLang="zh-CN" sz="1800" b="1" spc="-10" dirty="0" smtClean="0">
                <a:solidFill>
                  <a:srgbClr val="434747"/>
                </a:solidFill>
                <a:latin typeface="Calibri"/>
                <a:ea typeface="Calibri"/>
              </a:rPr>
              <a:t>Lambda</a:t>
            </a:r>
            <a:r>
              <a:rPr lang="en-US" altLang="zh-CN" sz="1800" b="1" spc="-10" dirty="0">
                <a:solidFill>
                  <a:srgbClr val="434747"/>
                </a:solidFill>
                <a:latin typeface="Calibri"/>
                <a:ea typeface="Calibri"/>
              </a:rPr>
              <a:t>			        </a:t>
            </a:r>
            <a:r>
              <a:rPr lang="en-US" altLang="zh-CN" sz="1800" b="1" spc="-10" dirty="0" smtClean="0">
                <a:solidFill>
                  <a:srgbClr val="434747"/>
                </a:solidFill>
                <a:latin typeface="Calibri"/>
                <a:ea typeface="Calibri"/>
              </a:rPr>
              <a:t>			Amazon</a:t>
            </a:r>
            <a:endParaRPr lang="en-US" altLang="zh-CN" sz="1800" b="1" spc="-10" dirty="0">
              <a:solidFill>
                <a:srgbClr val="434747"/>
              </a:solidFill>
              <a:latin typeface="Calibri"/>
              <a:ea typeface="Calibri"/>
            </a:endParaRPr>
          </a:p>
          <a:p>
            <a:pPr latinLnBrk="0">
              <a:tabLst>
                <a:tab pos="1104496" algn="l"/>
              </a:tabLst>
            </a:pPr>
            <a:r>
              <a:rPr lang="en-US" altLang="zh-CN" sz="1800" b="1" spc="-10" dirty="0">
                <a:solidFill>
                  <a:srgbClr val="434747"/>
                </a:solidFill>
                <a:latin typeface="Calibri"/>
                <a:ea typeface="Calibri"/>
              </a:rPr>
              <a:t>     </a:t>
            </a:r>
            <a:r>
              <a:rPr lang="en-US" altLang="zh-CN" sz="1800" b="1" spc="-5" dirty="0">
                <a:solidFill>
                  <a:srgbClr val="434747"/>
                </a:solidFill>
                <a:latin typeface="Calibri"/>
                <a:ea typeface="Calibri"/>
              </a:rPr>
              <a:t>S3							             </a:t>
            </a:r>
            <a:r>
              <a:rPr lang="en-US" altLang="zh-CN" sz="1800" b="1" spc="-5" dirty="0" smtClean="0">
                <a:solidFill>
                  <a:srgbClr val="434747"/>
                </a:solidFill>
                <a:latin typeface="Calibri"/>
                <a:ea typeface="Calibri"/>
              </a:rPr>
              <a:t>						     S3</a:t>
            </a:r>
            <a:endParaRPr lang="en-US" altLang="zh-CN" sz="1800" b="1" spc="-5" dirty="0">
              <a:solidFill>
                <a:srgbClr val="434747"/>
              </a:solidFill>
              <a:latin typeface="Calibri"/>
              <a:ea typeface="Calibri"/>
            </a:endParaRPr>
          </a:p>
          <a:p>
            <a:pPr latinLnBrk="0">
              <a:tabLst>
                <a:tab pos="1104496" algn="l"/>
              </a:tabLst>
            </a:pPr>
            <a:endParaRPr lang="en-US" altLang="zh-CN" b="1" spc="-5" dirty="0">
              <a:solidFill>
                <a:srgbClr val="434747"/>
              </a:solidFill>
              <a:latin typeface="Calibri"/>
              <a:ea typeface="Calibri"/>
            </a:endParaRPr>
          </a:p>
          <a:p>
            <a:pPr latinLnBrk="0">
              <a:tabLst>
                <a:tab pos="1104496" algn="l"/>
              </a:tabLst>
            </a:pPr>
            <a:endParaRPr lang="en-US" altLang="zh-CN" sz="1800" b="1" spc="-5" dirty="0">
              <a:solidFill>
                <a:srgbClr val="434747"/>
              </a:solidFill>
              <a:latin typeface="Calibri"/>
              <a:ea typeface="Calibri"/>
            </a:endParaRPr>
          </a:p>
          <a:p>
            <a:pPr latinLnBrk="0">
              <a:tabLst>
                <a:tab pos="1104496" algn="l"/>
              </a:tabLst>
            </a:pPr>
            <a:endParaRPr lang="en-US" altLang="zh-CN" b="1" spc="-5" dirty="0">
              <a:solidFill>
                <a:srgbClr val="434747"/>
              </a:solidFill>
              <a:latin typeface="Calibri"/>
              <a:ea typeface="Calibri"/>
            </a:endParaRPr>
          </a:p>
          <a:p>
            <a:pPr latinLnBrk="0">
              <a:tabLst>
                <a:tab pos="1104496" algn="l"/>
              </a:tabLst>
            </a:pPr>
            <a:endParaRPr lang="en-US" altLang="zh-CN" b="1" spc="-5" dirty="0">
              <a:solidFill>
                <a:srgbClr val="434747"/>
              </a:solidFill>
              <a:latin typeface="Calibri"/>
              <a:ea typeface="Calibri"/>
            </a:endParaRPr>
          </a:p>
          <a:p>
            <a:pPr latinLnBrk="0">
              <a:tabLst>
                <a:tab pos="1104496" algn="l"/>
              </a:tabLst>
            </a:pPr>
            <a:r>
              <a:rPr lang="en-US" altLang="zh-CN" sz="1800" b="1" spc="-5" dirty="0">
                <a:solidFill>
                  <a:srgbClr val="434747"/>
                </a:solidFill>
                <a:latin typeface="Calibri"/>
                <a:ea typeface="Calibri"/>
              </a:rPr>
              <a:t>			           </a:t>
            </a:r>
            <a:r>
              <a:rPr lang="en-US" altLang="zh-CN" sz="1800" b="1" spc="-5" dirty="0" smtClean="0">
                <a:solidFill>
                  <a:srgbClr val="434747"/>
                </a:solidFill>
                <a:latin typeface="Calibri"/>
                <a:ea typeface="Calibri"/>
              </a:rPr>
              <a:t>		    Cloud Watch</a:t>
            </a:r>
          </a:p>
          <a:p>
            <a:pPr latinLnBrk="0">
              <a:tabLst>
                <a:tab pos="1104496" algn="l"/>
              </a:tabLst>
            </a:pPr>
            <a:r>
              <a:rPr lang="en-US" altLang="zh-CN" b="1" spc="-5" dirty="0">
                <a:solidFill>
                  <a:srgbClr val="434747"/>
                </a:solidFill>
                <a:latin typeface="Calibri"/>
                <a:ea typeface="Calibri"/>
              </a:rPr>
              <a:t>				</a:t>
            </a:r>
            <a:endParaRPr lang="en-US" altLang="zh-CN" sz="1800" b="1" spc="-5" dirty="0">
              <a:solidFill>
                <a:srgbClr val="434747"/>
              </a:solidFill>
              <a:latin typeface="Calibri"/>
              <a:ea typeface="Calibri"/>
            </a:endParaRPr>
          </a:p>
        </p:txBody>
      </p:sp>
      <p:pic>
        <p:nvPicPr>
          <p:cNvPr id="7" name="Picture 54">
            <a:extLst>
              <a:ext uri="{FF2B5EF4-FFF2-40B4-BE49-F238E27FC236}">
                <a16:creationId xmlns:a16="http://schemas.microsoft.com/office/drawing/2014/main" id="{6D8082D4-7282-A488-226B-1727902C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88" y="3002649"/>
            <a:ext cx="1356542" cy="1384804"/>
          </a:xfrm>
          <a:prstGeom prst="rect">
            <a:avLst/>
          </a:prstGeom>
        </p:spPr>
      </p:pic>
      <p:pic>
        <p:nvPicPr>
          <p:cNvPr id="8" name="Picture 60">
            <a:extLst>
              <a:ext uri="{FF2B5EF4-FFF2-40B4-BE49-F238E27FC236}">
                <a16:creationId xmlns:a16="http://schemas.microsoft.com/office/drawing/2014/main" id="{331240D2-EA60-D209-F796-13D3A37C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85" y="2998306"/>
            <a:ext cx="1393489" cy="1393489"/>
          </a:xfrm>
          <a:prstGeom prst="rect">
            <a:avLst/>
          </a:prstGeom>
        </p:spPr>
      </p:pic>
      <p:sp>
        <p:nvSpPr>
          <p:cNvPr id="12" name="Freeform 6532">
            <a:extLst>
              <a:ext uri="{FF2B5EF4-FFF2-40B4-BE49-F238E27FC236}">
                <a16:creationId xmlns:a16="http://schemas.microsoft.com/office/drawing/2014/main" id="{0AFDFBED-17F0-5A06-A9F8-103C3BA33F8B}"/>
              </a:ext>
            </a:extLst>
          </p:cNvPr>
          <p:cNvSpPr/>
          <p:nvPr/>
        </p:nvSpPr>
        <p:spPr>
          <a:xfrm>
            <a:off x="5964774" y="3143633"/>
            <a:ext cx="1459060" cy="950351"/>
          </a:xfrm>
          <a:custGeom>
            <a:avLst/>
            <a:gdLst>
              <a:gd name="connsiteX0" fmla="*/ 14423 w 1682750"/>
              <a:gd name="connsiteY0" fmla="*/ 208331 h 781050"/>
              <a:gd name="connsiteX1" fmla="*/ 1302595 w 1682750"/>
              <a:gd name="connsiteY1" fmla="*/ 208331 h 781050"/>
              <a:gd name="connsiteX2" fmla="*/ 1302595 w 1682750"/>
              <a:gd name="connsiteY2" fmla="*/ 15204 h 781050"/>
              <a:gd name="connsiteX3" fmla="*/ 1688849 w 1682750"/>
              <a:gd name="connsiteY3" fmla="*/ 401460 h 781050"/>
              <a:gd name="connsiteX4" fmla="*/ 1302595 w 1682750"/>
              <a:gd name="connsiteY4" fmla="*/ 787713 h 781050"/>
              <a:gd name="connsiteX5" fmla="*/ 1302595 w 1682750"/>
              <a:gd name="connsiteY5" fmla="*/ 594587 h 781050"/>
              <a:gd name="connsiteX6" fmla="*/ 14423 w 1682750"/>
              <a:gd name="connsiteY6" fmla="*/ 594587 h 781050"/>
              <a:gd name="connsiteX7" fmla="*/ 14423 w 1682750"/>
              <a:gd name="connsiteY7" fmla="*/ 20833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2750" h="781050">
                <a:moveTo>
                  <a:pt x="14423" y="208331"/>
                </a:moveTo>
                <a:lnTo>
                  <a:pt x="1302595" y="208331"/>
                </a:lnTo>
                <a:lnTo>
                  <a:pt x="1302595" y="15204"/>
                </a:lnTo>
                <a:lnTo>
                  <a:pt x="1688849" y="401460"/>
                </a:lnTo>
                <a:lnTo>
                  <a:pt x="1302595" y="787713"/>
                </a:lnTo>
                <a:lnTo>
                  <a:pt x="1302595" y="594587"/>
                </a:lnTo>
                <a:lnTo>
                  <a:pt x="14423" y="594587"/>
                </a:lnTo>
                <a:lnTo>
                  <a:pt x="14423" y="208331"/>
                </a:lnTo>
                <a:close/>
              </a:path>
            </a:pathLst>
          </a:cu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sp>
        <p:nvSpPr>
          <p:cNvPr id="13" name="Freeform 6532">
            <a:extLst>
              <a:ext uri="{FF2B5EF4-FFF2-40B4-BE49-F238E27FC236}">
                <a16:creationId xmlns:a16="http://schemas.microsoft.com/office/drawing/2014/main" id="{480BDCD3-E6D2-5494-EE67-72E15B4889A7}"/>
              </a:ext>
            </a:extLst>
          </p:cNvPr>
          <p:cNvSpPr/>
          <p:nvPr/>
        </p:nvSpPr>
        <p:spPr>
          <a:xfrm>
            <a:off x="2431691" y="3151941"/>
            <a:ext cx="1647455" cy="987552"/>
          </a:xfrm>
          <a:custGeom>
            <a:avLst/>
            <a:gdLst>
              <a:gd name="connsiteX0" fmla="*/ 14423 w 1682750"/>
              <a:gd name="connsiteY0" fmla="*/ 208331 h 781050"/>
              <a:gd name="connsiteX1" fmla="*/ 1302595 w 1682750"/>
              <a:gd name="connsiteY1" fmla="*/ 208331 h 781050"/>
              <a:gd name="connsiteX2" fmla="*/ 1302595 w 1682750"/>
              <a:gd name="connsiteY2" fmla="*/ 15204 h 781050"/>
              <a:gd name="connsiteX3" fmla="*/ 1688849 w 1682750"/>
              <a:gd name="connsiteY3" fmla="*/ 401460 h 781050"/>
              <a:gd name="connsiteX4" fmla="*/ 1302595 w 1682750"/>
              <a:gd name="connsiteY4" fmla="*/ 787713 h 781050"/>
              <a:gd name="connsiteX5" fmla="*/ 1302595 w 1682750"/>
              <a:gd name="connsiteY5" fmla="*/ 594587 h 781050"/>
              <a:gd name="connsiteX6" fmla="*/ 14423 w 1682750"/>
              <a:gd name="connsiteY6" fmla="*/ 594587 h 781050"/>
              <a:gd name="connsiteX7" fmla="*/ 14423 w 1682750"/>
              <a:gd name="connsiteY7" fmla="*/ 20833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2750" h="781050">
                <a:moveTo>
                  <a:pt x="14423" y="208331"/>
                </a:moveTo>
                <a:lnTo>
                  <a:pt x="1302595" y="208331"/>
                </a:lnTo>
                <a:lnTo>
                  <a:pt x="1302595" y="15204"/>
                </a:lnTo>
                <a:lnTo>
                  <a:pt x="1688849" y="401460"/>
                </a:lnTo>
                <a:lnTo>
                  <a:pt x="1302595" y="787713"/>
                </a:lnTo>
                <a:lnTo>
                  <a:pt x="1302595" y="594587"/>
                </a:lnTo>
                <a:lnTo>
                  <a:pt x="14423" y="594587"/>
                </a:lnTo>
                <a:lnTo>
                  <a:pt x="14423" y="208331"/>
                </a:lnTo>
                <a:close/>
              </a:path>
            </a:pathLst>
          </a:cu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Trigger</a:t>
            </a:r>
          </a:p>
        </p:txBody>
      </p:sp>
      <p:pic>
        <p:nvPicPr>
          <p:cNvPr id="15" name="Picture 6556">
            <a:extLst>
              <a:ext uri="{FF2B5EF4-FFF2-40B4-BE49-F238E27FC236}">
                <a16:creationId xmlns:a16="http://schemas.microsoft.com/office/drawing/2014/main" id="{71304C15-3C6B-8690-F710-84186103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909" y="5102414"/>
            <a:ext cx="1028700" cy="103631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7767E7-EA57-F119-DA32-628D7129589C}"/>
              </a:ext>
            </a:extLst>
          </p:cNvPr>
          <p:cNvCxnSpPr/>
          <p:nvPr/>
        </p:nvCxnSpPr>
        <p:spPr>
          <a:xfrm>
            <a:off x="5083259" y="4408395"/>
            <a:ext cx="0" cy="69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390A269-2399-B6E3-2A68-02A83FEDF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44" y="1104609"/>
            <a:ext cx="1015670" cy="102458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5EB848-57A7-5A4D-A406-90CFA162B6E3}"/>
              </a:ext>
            </a:extLst>
          </p:cNvPr>
          <p:cNvCxnSpPr>
            <a:cxnSpLocks/>
          </p:cNvCxnSpPr>
          <p:nvPr/>
        </p:nvCxnSpPr>
        <p:spPr>
          <a:xfrm>
            <a:off x="1436879" y="2239582"/>
            <a:ext cx="0" cy="48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sv 무료 아이콘">
            <a:extLst>
              <a:ext uri="{FF2B5EF4-FFF2-40B4-BE49-F238E27FC236}">
                <a16:creationId xmlns:a16="http://schemas.microsoft.com/office/drawing/2014/main" id="{A80FE4AF-D70F-4D62-21C0-7A4C85B2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28" y="1080282"/>
            <a:ext cx="1204127" cy="12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ACC0E0-9A47-DE1B-711F-33A54932F642}"/>
              </a:ext>
            </a:extLst>
          </p:cNvPr>
          <p:cNvCxnSpPr/>
          <p:nvPr/>
        </p:nvCxnSpPr>
        <p:spPr>
          <a:xfrm flipH="1">
            <a:off x="1988166" y="1629784"/>
            <a:ext cx="82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csv 무료 아이콘">
            <a:extLst>
              <a:ext uri="{FF2B5EF4-FFF2-40B4-BE49-F238E27FC236}">
                <a16:creationId xmlns:a16="http://schemas.microsoft.com/office/drawing/2014/main" id="{80CD2E71-60F7-A0C2-513F-1358E68E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81" y="1872280"/>
            <a:ext cx="1204127" cy="12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 descr="전자 기기, 출력 장치, 디스플레이, 전자제품이(가) 표시된 사진&#10;&#10;자동 생성된 설명">
            <a:extLst>
              <a:ext uri="{FF2B5EF4-FFF2-40B4-BE49-F238E27FC236}">
                <a16:creationId xmlns:a16="http://schemas.microsoft.com/office/drawing/2014/main" id="{D1294491-8295-1369-9191-CA8BF372076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99" y="3076407"/>
            <a:ext cx="1286136" cy="1286136"/>
          </a:xfrm>
          <a:prstGeom prst="rect">
            <a:avLst/>
          </a:prstGeom>
        </p:spPr>
      </p:pic>
      <p:sp>
        <p:nvSpPr>
          <p:cNvPr id="39" name="Freeform 6532">
            <a:extLst>
              <a:ext uri="{FF2B5EF4-FFF2-40B4-BE49-F238E27FC236}">
                <a16:creationId xmlns:a16="http://schemas.microsoft.com/office/drawing/2014/main" id="{2958AC2C-33AA-2353-BEF9-955CB60A3D1D}"/>
              </a:ext>
            </a:extLst>
          </p:cNvPr>
          <p:cNvSpPr/>
          <p:nvPr/>
        </p:nvSpPr>
        <p:spPr>
          <a:xfrm>
            <a:off x="9183225" y="3125032"/>
            <a:ext cx="1393489" cy="987552"/>
          </a:xfrm>
          <a:custGeom>
            <a:avLst/>
            <a:gdLst>
              <a:gd name="connsiteX0" fmla="*/ 14423 w 1682750"/>
              <a:gd name="connsiteY0" fmla="*/ 208331 h 781050"/>
              <a:gd name="connsiteX1" fmla="*/ 1302595 w 1682750"/>
              <a:gd name="connsiteY1" fmla="*/ 208331 h 781050"/>
              <a:gd name="connsiteX2" fmla="*/ 1302595 w 1682750"/>
              <a:gd name="connsiteY2" fmla="*/ 15204 h 781050"/>
              <a:gd name="connsiteX3" fmla="*/ 1688849 w 1682750"/>
              <a:gd name="connsiteY3" fmla="*/ 401460 h 781050"/>
              <a:gd name="connsiteX4" fmla="*/ 1302595 w 1682750"/>
              <a:gd name="connsiteY4" fmla="*/ 787713 h 781050"/>
              <a:gd name="connsiteX5" fmla="*/ 1302595 w 1682750"/>
              <a:gd name="connsiteY5" fmla="*/ 594587 h 781050"/>
              <a:gd name="connsiteX6" fmla="*/ 14423 w 1682750"/>
              <a:gd name="connsiteY6" fmla="*/ 594587 h 781050"/>
              <a:gd name="connsiteX7" fmla="*/ 14423 w 1682750"/>
              <a:gd name="connsiteY7" fmla="*/ 20833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2750" h="781050">
                <a:moveTo>
                  <a:pt x="14423" y="208331"/>
                </a:moveTo>
                <a:lnTo>
                  <a:pt x="1302595" y="208331"/>
                </a:lnTo>
                <a:lnTo>
                  <a:pt x="1302595" y="15204"/>
                </a:lnTo>
                <a:lnTo>
                  <a:pt x="1688849" y="401460"/>
                </a:lnTo>
                <a:lnTo>
                  <a:pt x="1302595" y="787713"/>
                </a:lnTo>
                <a:lnTo>
                  <a:pt x="1302595" y="594587"/>
                </a:lnTo>
                <a:lnTo>
                  <a:pt x="14423" y="594587"/>
                </a:lnTo>
                <a:lnTo>
                  <a:pt x="14423" y="208331"/>
                </a:lnTo>
                <a:close/>
              </a:path>
            </a:pathLst>
          </a:custGeom>
          <a:solidFill>
            <a:schemeClr val="bg2"/>
          </a:solidFill>
          <a:ln w="12699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Download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0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F64AF-E349-4ED8-0630-04248D72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960864" cy="987552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0FF6AC-AAD8-C76D-4B4C-D764587D8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35" y="1149283"/>
            <a:ext cx="4437511" cy="49831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B0C1F2-909C-C280-20B8-E3F26AAB7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94" y="1149283"/>
            <a:ext cx="6573167" cy="44106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95798" y="1710186"/>
            <a:ext cx="1073792" cy="75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636" y="1828801"/>
            <a:ext cx="2263630" cy="75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DD144DF-24EB-114C-B5BB-6BC80CA8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51" y="1"/>
            <a:ext cx="5497600" cy="3726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C0F4EA-9A5B-E726-070F-FC0136F6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52" y="3726780"/>
            <a:ext cx="5497600" cy="28310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88ACDC-F084-5048-C497-59F5DDD6B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7" y="133766"/>
            <a:ext cx="5315692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20E75-5AD1-635F-6CFD-0ADA96D1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960864" cy="987552"/>
          </a:xfrm>
        </p:spPr>
        <p:txBody>
          <a:bodyPr/>
          <a:lstStyle/>
          <a:p>
            <a:r>
              <a:rPr lang="ko-KR" altLang="en-US" dirty="0"/>
              <a:t>동작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639181-57B7-7DE9-72A4-4150F510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87552"/>
            <a:ext cx="5756888" cy="49831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E07683-FB65-60FC-CA48-6F3ED9F4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07" y="987552"/>
            <a:ext cx="4268167" cy="31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7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A2B485-2DA4-7699-5AFD-AF920F8D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9" y="161926"/>
            <a:ext cx="5948962" cy="2832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A1CF64-ABDC-4BB6-89D8-9D1C9EA0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2649490"/>
            <a:ext cx="7313629" cy="40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1EE3D9B-683C-0691-7962-958FE13E9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7" y="346753"/>
            <a:ext cx="7582958" cy="3667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EA405-D405-CFC3-F30F-A2C89834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46753"/>
            <a:ext cx="5487166" cy="4677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E5F28C-DC13-70E4-3C6F-4E3C4495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423" y="5838470"/>
            <a:ext cx="8430802" cy="314369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A091DC84-78E4-95E3-DAFB-CCB7B0F23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644" y="5322984"/>
            <a:ext cx="8467492" cy="2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10357-7BEE-BA11-CF26-C5246E01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09" y="538030"/>
            <a:ext cx="9960864" cy="1106211"/>
          </a:xfrm>
        </p:spPr>
        <p:txBody>
          <a:bodyPr/>
          <a:lstStyle/>
          <a:p>
            <a:r>
              <a:rPr lang="ko-KR" altLang="en-US" dirty="0"/>
              <a:t>마치며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B20A1-CBA3-FEC5-8B8D-874EEC8C4A75}"/>
              </a:ext>
            </a:extLst>
          </p:cNvPr>
          <p:cNvSpPr txBox="1"/>
          <p:nvPr/>
        </p:nvSpPr>
        <p:spPr>
          <a:xfrm>
            <a:off x="612309" y="2038525"/>
            <a:ext cx="9513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문제점 </a:t>
            </a:r>
            <a:endParaRPr lang="en-US" altLang="ko-KR" sz="2400" dirty="0"/>
          </a:p>
          <a:p>
            <a:pPr marL="800100" lvl="1" indent="-342900">
              <a:buAutoNum type="arabicPeriod"/>
            </a:pPr>
            <a:r>
              <a:rPr lang="ko-KR" altLang="en-US" sz="2400" dirty="0"/>
              <a:t>미흡한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작업</a:t>
            </a:r>
            <a:endParaRPr lang="en-US" altLang="ko-KR" sz="2400" dirty="0"/>
          </a:p>
          <a:p>
            <a:pPr marL="800100" lvl="1" indent="-342900">
              <a:buAutoNum type="arabicPeriod"/>
            </a:pPr>
            <a:r>
              <a:rPr lang="ko-KR" altLang="en-US" sz="2400" dirty="0" smtClean="0"/>
              <a:t>전처리 이후 파일 이름 변경되지 않음</a:t>
            </a:r>
            <a:endParaRPr lang="en-US" altLang="ko-KR" sz="2400" dirty="0"/>
          </a:p>
          <a:p>
            <a:pPr marL="800100" lvl="1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err="1"/>
              <a:t>느낌점</a:t>
            </a:r>
            <a:endParaRPr lang="en-US" altLang="ko-KR" sz="2400" dirty="0"/>
          </a:p>
          <a:p>
            <a:pPr marL="800100" lvl="1" indent="-342900">
              <a:buAutoNum type="arabicPeriod"/>
            </a:pPr>
            <a:r>
              <a:rPr lang="ko-KR" altLang="en-US" sz="2400" dirty="0"/>
              <a:t>목표로 한 기능을 구현 성공해서 나름의 만족감을 가짐</a:t>
            </a:r>
            <a:endParaRPr lang="en-US" altLang="ko-KR" sz="2400" dirty="0"/>
          </a:p>
          <a:p>
            <a:pPr marL="800100" lvl="1" indent="-342900">
              <a:buAutoNum type="arabicPeriod"/>
            </a:pPr>
            <a:r>
              <a:rPr lang="ko-KR" altLang="en-US" sz="2400" dirty="0"/>
              <a:t>기능 구현은 성공했지만 문제점이 남아있어 아쉬움을 가짐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0159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146</TotalTime>
  <Words>103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바탕</vt:lpstr>
      <vt:lpstr>Calibri</vt:lpstr>
      <vt:lpstr>Rockwell</vt:lpstr>
      <vt:lpstr>Rockwell Condensed</vt:lpstr>
      <vt:lpstr>Wingdings</vt:lpstr>
      <vt:lpstr>목판</vt:lpstr>
      <vt:lpstr>CSV파일 전처리 웹페이지</vt:lpstr>
      <vt:lpstr>목차</vt:lpstr>
      <vt:lpstr>구성</vt:lpstr>
      <vt:lpstr>코드</vt:lpstr>
      <vt:lpstr>PowerPoint 프레젠테이션</vt:lpstr>
      <vt:lpstr>동작 과정</vt:lpstr>
      <vt:lpstr>PowerPoint 프레젠테이션</vt:lpstr>
      <vt:lpstr>PowerPoint 프레젠테이션</vt:lpstr>
      <vt:lpstr>마치며..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CSV파일 전처리 웹페이지</dc:title>
  <dc:creator>HAHA HAHAHA</dc:creator>
  <cp:lastModifiedBy>COMIT</cp:lastModifiedBy>
  <cp:revision>21</cp:revision>
  <dcterms:created xsi:type="dcterms:W3CDTF">2023-06-12T01:43:47Z</dcterms:created>
  <dcterms:modified xsi:type="dcterms:W3CDTF">2023-06-13T03:51:08Z</dcterms:modified>
</cp:coreProperties>
</file>