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3" r:id="rId6"/>
    <p:sldId id="309" r:id="rId7"/>
    <p:sldId id="307" r:id="rId8"/>
    <p:sldId id="268" r:id="rId9"/>
    <p:sldId id="313" r:id="rId10"/>
    <p:sldId id="315" r:id="rId11"/>
    <p:sldId id="275" r:id="rId12"/>
    <p:sldId id="27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EC3DC8-2383-4F6E-84B5-D479F6119F63}" type="datetime1">
              <a:rPr lang="ko-KR" altLang="en-US" smtClean="0">
                <a:latin typeface="+mj-ea"/>
                <a:ea typeface="+mj-ea"/>
              </a:rPr>
              <a:t>2024-12-17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806134-23C9-4270-8FE8-292D1E85468B}" type="datetime1">
              <a:rPr lang="ko-KR" altLang="en-US" smtClean="0"/>
              <a:pPr/>
              <a:t>2024-12-17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18E0B9-48E4-499D-93B2-B07D00395BAC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815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758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741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18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82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584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09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그림 개체 틀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그림 개체 틀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17" name="날짜 개체 틀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날짜 개체 틀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장 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항목 제목</a:t>
            </a:r>
            <a:endParaRPr lang="ko-KR" altLang="en-ZA" noProof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9" name="텍스트 개체 틀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0" name="텍스트 개체 틀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1" name="텍스트 개체 틀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52" name="텍스트 개체 틀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3" name="텍스트 개체 틀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4" name="텍스트 개체 틀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5" name="텍스트 개체 틀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6" name="텍스트 개체 틀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7" name="텍스트 개체 틀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8" name="텍스트 개체 틀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0" name="텍스트 개체 틀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1" name="텍스트 개체 틀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9" name="텍스트 개체 틀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2" name="텍스트 개체 틀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3" name="텍스트 개체 틀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날짜 개체 틀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4" name="그림 개체 틀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5" name="텍스트 개체 틀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6" name="텍스트 개체 틀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7" name="그림 개체 틀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8" name="텍스트 개체 틀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9" name="텍스트 개체 틀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0" name="그림 개체 틀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1" name="텍스트 개체 틀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2" name="텍스트 개체 틀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3" name="그림 개체 틀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4" name="텍스트 개체 틀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5" name="텍스트 개체 틀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8" name="내용 개체 틀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2" name="텍스트 개체 틀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9" name="내용 개체 틀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42" name="내용 개체 틀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9" name="텍스트 개체 틀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40" name="텍스트 개체 틀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15" name="그림 개체 틀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해결 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품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슬라이드 번호 개체 틀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문제 및 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즈니스 모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5" name="날짜 개체 틀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쟁 업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화분의 네 선인장 사진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364" y="877454"/>
            <a:ext cx="6094242" cy="984269"/>
          </a:xfrm>
        </p:spPr>
        <p:txBody>
          <a:bodyPr rtlCol="0"/>
          <a:lstStyle/>
          <a:p>
            <a:pPr algn="ctr">
              <a:spcBef>
                <a:spcPts val="1500"/>
              </a:spcBef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전국 미세먼지 지도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dirty="0" err="1"/>
              <a:t>웹프로그래밍기초</a:t>
            </a:r>
            <a:endParaRPr lang="en-US" altLang="ko-KR" dirty="0"/>
          </a:p>
          <a:p>
            <a:pPr rtl="0"/>
            <a:r>
              <a:rPr lang="en-US" altLang="ko-KR" dirty="0"/>
              <a:t>202395010 </a:t>
            </a:r>
            <a:r>
              <a:rPr lang="ko-KR" altLang="en-US" dirty="0"/>
              <a:t>김재현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713" y="1322243"/>
            <a:ext cx="4941454" cy="4414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rtl="0">
              <a:lnSpc>
                <a:spcPct val="150000"/>
              </a:lnSpc>
              <a:buAutoNum type="arabicPeriod"/>
            </a:pPr>
            <a:r>
              <a:rPr lang="ko-KR" altLang="en-US" dirty="0"/>
              <a:t>프로젝트 주제</a:t>
            </a:r>
            <a:endParaRPr lang="en-US" altLang="ko-KR" dirty="0"/>
          </a:p>
          <a:p>
            <a:pPr marL="457200" indent="-457200" rtl="0">
              <a:lnSpc>
                <a:spcPct val="150000"/>
              </a:lnSpc>
              <a:buAutoNum type="arabicPeriod"/>
            </a:pPr>
            <a:r>
              <a:rPr lang="ko-KR" altLang="en-US" dirty="0"/>
              <a:t>프로젝트 목적</a:t>
            </a:r>
            <a:endParaRPr lang="en-US" altLang="ko-KR" dirty="0"/>
          </a:p>
          <a:p>
            <a:pPr marL="457200" indent="-457200" rtl="0">
              <a:lnSpc>
                <a:spcPct val="150000"/>
              </a:lnSpc>
              <a:buAutoNum type="arabicPeriod"/>
            </a:pPr>
            <a:r>
              <a:rPr lang="ko-KR" altLang="en-US" dirty="0"/>
              <a:t>프로젝트 기대효과</a:t>
            </a:r>
            <a:endParaRPr lang="en-US" altLang="ko-KR" dirty="0"/>
          </a:p>
          <a:p>
            <a:pPr marL="457200" indent="-457200" rtl="0">
              <a:lnSpc>
                <a:spcPct val="150000"/>
              </a:lnSpc>
              <a:buAutoNum type="arabicPeriod"/>
            </a:pPr>
            <a:r>
              <a:rPr lang="ko-KR" altLang="en-US" dirty="0"/>
              <a:t>사용 공공데이터</a:t>
            </a:r>
            <a:endParaRPr lang="en-US" altLang="ko-KR" dirty="0"/>
          </a:p>
          <a:p>
            <a:pPr marL="457200" indent="-457200" rtl="0">
              <a:lnSpc>
                <a:spcPct val="150000"/>
              </a:lnSpc>
              <a:buAutoNum type="arabicPeriod"/>
            </a:pPr>
            <a:r>
              <a:rPr lang="ko-KR" altLang="en-US" dirty="0"/>
              <a:t>프로젝트 주요기능</a:t>
            </a:r>
            <a:endParaRPr lang="en-US" altLang="ko-KR" dirty="0"/>
          </a:p>
          <a:p>
            <a:pPr marL="457200" indent="-457200" rtl="0">
              <a:lnSpc>
                <a:spcPct val="150000"/>
              </a:lnSpc>
              <a:buAutoNum type="arabicPeriod"/>
            </a:pPr>
            <a:r>
              <a:rPr lang="ko-KR" altLang="en-US" dirty="0"/>
              <a:t>프로젝트 성과 및 </a:t>
            </a:r>
            <a:r>
              <a:rPr lang="ko-KR" altLang="en-US" dirty="0" err="1"/>
              <a:t>느낀점</a:t>
            </a:r>
            <a:endParaRPr lang="en-US" altLang="ko-KR" dirty="0"/>
          </a:p>
          <a:p>
            <a:pPr marL="457200" indent="-457200" rtl="0">
              <a:lnSpc>
                <a:spcPct val="150000"/>
              </a:lnSpc>
              <a:buAutoNum type="arabicPeriod"/>
            </a:pPr>
            <a:endParaRPr lang="ko-KR" altLang="en-US" dirty="0"/>
          </a:p>
        </p:txBody>
      </p:sp>
      <p:pic>
        <p:nvPicPr>
          <p:cNvPr id="40" name="그림 개체 틀 39" descr="도자기 꽃 화분&#10;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5" name="바닥글 개체 틀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김재현</a:t>
            </a:r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4C96280-B79F-2EDA-0AA2-3245E87BAE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109" y="1185718"/>
            <a:ext cx="7152045" cy="43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 주제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미세먼지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 rtlCol="0"/>
          <a:lstStyle/>
          <a:p>
            <a:pPr rtl="0"/>
            <a:r>
              <a:rPr lang="ko-KR" altLang="en-US" dirty="0"/>
              <a:t>미세먼지가 </a:t>
            </a:r>
            <a:r>
              <a:rPr lang="ko-KR" altLang="en-US" dirty="0" err="1"/>
              <a:t>왜이리</a:t>
            </a:r>
            <a:r>
              <a:rPr lang="ko-KR" altLang="en-US" dirty="0"/>
              <a:t> 심하지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08000" y="3223491"/>
            <a:ext cx="4886035" cy="659947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800" dirty="0"/>
              <a:t>전국 미세먼지 지도를 만들자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921" y="4222001"/>
            <a:ext cx="4684113" cy="1371600"/>
          </a:xfrm>
        </p:spPr>
        <p:txBody>
          <a:bodyPr rtlCol="0"/>
          <a:lstStyle/>
          <a:p>
            <a:pPr rtl="0"/>
            <a:r>
              <a:rPr lang="ko-KR" altLang="en-US" sz="1600" dirty="0"/>
              <a:t>전국 최고 최저 중간 그리고 </a:t>
            </a:r>
            <a:endParaRPr lang="en-US" altLang="ko-KR" sz="1600" dirty="0"/>
          </a:p>
          <a:p>
            <a:pPr rtl="0"/>
            <a:r>
              <a:rPr lang="ko-KR" altLang="en-US" sz="1600" dirty="0"/>
              <a:t>내가 </a:t>
            </a:r>
            <a:r>
              <a:rPr lang="ko-KR" altLang="en-US" sz="1600" dirty="0" err="1"/>
              <a:t>궁굼한</a:t>
            </a:r>
            <a:r>
              <a:rPr lang="ko-KR" altLang="en-US" sz="1600" dirty="0"/>
              <a:t> 지역은 </a:t>
            </a:r>
            <a:r>
              <a:rPr lang="ko-KR" altLang="en-US" sz="1600" dirty="0" err="1"/>
              <a:t>몇등일까</a:t>
            </a:r>
            <a:endParaRPr lang="ko-KR" altLang="en-US" sz="16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8A9BF88-37A2-4295-9121-C40F6B71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궁굼증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374AEC8-628D-47F9-86A0-CB3CACB4A8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 rtlCol="0"/>
          <a:lstStyle/>
          <a:p>
            <a:pPr rtl="0"/>
            <a:r>
              <a:rPr lang="ko-KR" altLang="en-US" dirty="0"/>
              <a:t>여기는 얼마나 심할까</a:t>
            </a:r>
          </a:p>
        </p:txBody>
      </p:sp>
      <p:pic>
        <p:nvPicPr>
          <p:cNvPr id="49" name="그림 개체 틀 48" descr="걸려 있는 빈 간판 &#10;사진 ">
            <a:extLst>
              <a:ext uri="{FF2B5EF4-FFF2-40B4-BE49-F238E27FC236}">
                <a16:creationId xmlns:a16="http://schemas.microsoft.com/office/drawing/2014/main" id="{B8051AFC-7B94-447D-9205-4C3C5DF021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384" y="1566525"/>
            <a:ext cx="3401568" cy="3712464"/>
          </a:xfr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6FD26-9BAD-4332-95C3-999491DA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/>
          <a:p>
            <a:pPr rtl="0"/>
            <a:r>
              <a:rPr lang="ko-KR" altLang="en-US" dirty="0"/>
              <a:t>김재현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개체 틀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 목적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305" y="1696389"/>
            <a:ext cx="3210331" cy="364760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최고 최저 지역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우리나라 미세먼지가</a:t>
            </a:r>
            <a:endParaRPr lang="en-US" altLang="ko-KR" dirty="0"/>
          </a:p>
          <a:p>
            <a:pPr rtl="0"/>
            <a:r>
              <a:rPr lang="ko-KR" altLang="en-US" dirty="0"/>
              <a:t>가장 </a:t>
            </a:r>
            <a:r>
              <a:rPr lang="ko-KR" altLang="en-US" dirty="0" err="1"/>
              <a:t>없는곳과</a:t>
            </a:r>
            <a:endParaRPr lang="en-US" altLang="ko-KR" dirty="0"/>
          </a:p>
          <a:p>
            <a:pPr rtl="0"/>
            <a:r>
              <a:rPr lang="ko-KR" altLang="en-US" dirty="0"/>
              <a:t>가장 </a:t>
            </a:r>
            <a:r>
              <a:rPr lang="ko-KR" altLang="en-US" dirty="0" err="1"/>
              <a:t>많은곳을</a:t>
            </a:r>
            <a:r>
              <a:rPr lang="ko-KR" altLang="en-US" dirty="0"/>
              <a:t> 찾아</a:t>
            </a:r>
            <a:endParaRPr lang="en-US" altLang="ko-KR" dirty="0"/>
          </a:p>
          <a:p>
            <a:pPr rtl="0"/>
            <a:r>
              <a:rPr lang="ko-KR" altLang="en-US" dirty="0"/>
              <a:t>표시해 줍니다</a:t>
            </a:r>
          </a:p>
        </p:txBody>
      </p:sp>
      <p:sp>
        <p:nvSpPr>
          <p:cNvPr id="114" name="텍스트 개체 틀 113">
            <a:extLst>
              <a:ext uri="{FF2B5EF4-FFF2-40B4-BE49-F238E27FC236}">
                <a16:creationId xmlns:a16="http://schemas.microsoft.com/office/drawing/2014/main" id="{B51B89C9-6212-44BC-8654-817139EF8D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6628" y="1696389"/>
            <a:ext cx="3209544" cy="3648456"/>
          </a:xfrm>
        </p:spPr>
        <p:txBody>
          <a:bodyPr rtlCol="0"/>
          <a:lstStyle/>
          <a:p>
            <a:pPr rtl="0"/>
            <a:r>
              <a:rPr lang="ko-KR" altLang="en-US" dirty="0"/>
              <a:t>중간 지역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65548" y="2750695"/>
            <a:ext cx="2743200" cy="2465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전국을 미세먼지로</a:t>
            </a:r>
            <a:endParaRPr lang="en-US" altLang="ko-KR" noProof="1"/>
          </a:p>
          <a:p>
            <a:pPr rtl="0"/>
            <a:r>
              <a:rPr lang="ko-KR" altLang="en-US" noProof="1"/>
              <a:t>등수를 매겼을때</a:t>
            </a:r>
            <a:endParaRPr lang="en-US" altLang="ko-KR" noProof="1"/>
          </a:p>
          <a:p>
            <a:pPr rtl="0"/>
            <a:r>
              <a:rPr lang="ko-KR" altLang="en-US" noProof="1"/>
              <a:t>중간 등수는 어떤지역인지</a:t>
            </a:r>
            <a:endParaRPr lang="en-US" altLang="ko-KR" noProof="1"/>
          </a:p>
          <a:p>
            <a:pPr rtl="0"/>
            <a:r>
              <a:rPr lang="ko-KR" altLang="en-US" noProof="1"/>
              <a:t>찾아 표시해 줍니다</a:t>
            </a:r>
          </a:p>
        </p:txBody>
      </p:sp>
      <p:sp>
        <p:nvSpPr>
          <p:cNvPr id="43" name="바닥글 개체 틀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김재현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8764" y="1696389"/>
            <a:ext cx="3209544" cy="3648456"/>
          </a:xfrm>
        </p:spPr>
        <p:txBody>
          <a:bodyPr rtlCol="0"/>
          <a:lstStyle/>
          <a:p>
            <a:pPr rtl="0"/>
            <a:r>
              <a:rPr lang="ko-KR" altLang="en-US" dirty="0"/>
              <a:t>검색한 지역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77130" y="2750695"/>
            <a:ext cx="2743200" cy="2465883"/>
          </a:xfrm>
        </p:spPr>
        <p:txBody>
          <a:bodyPr rtlCol="0"/>
          <a:lstStyle/>
          <a:p>
            <a:pPr rtl="0"/>
            <a:r>
              <a:rPr lang="ko-KR" altLang="en-US" noProof="1"/>
              <a:t>내가 검색한 지역에</a:t>
            </a:r>
            <a:endParaRPr lang="en-US" altLang="ko-KR" noProof="1"/>
          </a:p>
          <a:p>
            <a:pPr rtl="0"/>
            <a:r>
              <a:rPr lang="ko-KR" altLang="en-US" noProof="1"/>
              <a:t>미세먼지 측정소가 있다면</a:t>
            </a:r>
            <a:endParaRPr lang="en-US" altLang="ko-KR" noProof="1"/>
          </a:p>
          <a:p>
            <a:pPr rtl="0"/>
            <a:r>
              <a:rPr lang="ko-KR" altLang="en-US" noProof="1"/>
              <a:t>마커로 표시해주고</a:t>
            </a:r>
            <a:endParaRPr lang="en-US" altLang="ko-KR" noProof="1"/>
          </a:p>
          <a:p>
            <a:pPr rtl="0"/>
            <a:r>
              <a:rPr lang="ko-KR" altLang="en-US" noProof="1"/>
              <a:t>몇등인지도 알려줍니다</a:t>
            </a:r>
            <a:endParaRPr lang="ko-KR" altLang="en-US" dirty="0"/>
          </a:p>
        </p:txBody>
      </p:sp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3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 기대효과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rtlCol="0"/>
          <a:lstStyle/>
          <a:p>
            <a:pPr rtl="0"/>
            <a:r>
              <a:rPr lang="ko-KR" altLang="en-US" dirty="0"/>
              <a:t>미세먼지 정보 획득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대한민국에 미세먼지가 얼마나 심한지 심하다면 어떤곳이 심하고 깨끗하다면 그나마 어떤곳이 깨끗한지 알려줍니다</a:t>
            </a:r>
            <a:endParaRPr lang="en-US" altLang="ko-KR" noProof="1"/>
          </a:p>
          <a:p>
            <a:pPr rtl="0"/>
            <a:r>
              <a:rPr lang="ko-KR" altLang="en-US" noProof="1"/>
              <a:t>내가 사는 지역이나 궁굼한 지역을 검색하여 그 지역의 미세먼지 농도는 얼마나 심한지 전국 등수는 몇등인지 알려줍니다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</p:spPr>
        <p:txBody>
          <a:bodyPr rtlCol="0"/>
          <a:lstStyle/>
          <a:p>
            <a:pPr rtl="0"/>
            <a:r>
              <a:rPr lang="ko-KR" altLang="en-US" dirty="0"/>
              <a:t>미세먼지 대비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EDB25FB-2007-49B3-B10C-DDDE76E45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 rtlCol="0"/>
          <a:lstStyle/>
          <a:p>
            <a:pPr rtl="0"/>
            <a:r>
              <a:rPr lang="ko-KR" altLang="en-US" dirty="0"/>
              <a:t>미세먼지 수치 정보를 바탕으로 환기를      할지 말지 결정 가능합니다</a:t>
            </a:r>
            <a:endParaRPr lang="en-US" altLang="ko-KR" dirty="0"/>
          </a:p>
          <a:p>
            <a:pPr rtl="0"/>
            <a:r>
              <a:rPr lang="ko-KR" altLang="en-US" dirty="0"/>
              <a:t>미세먼지 수치 정보를 바탕으로 마스크를           쓸지 말지 결정 가능합니다</a:t>
            </a:r>
            <a:endParaRPr lang="en-US" altLang="ko-KR" dirty="0"/>
          </a:p>
          <a:p>
            <a:pPr rtl="0"/>
            <a:r>
              <a:rPr lang="ko-KR" altLang="en-US" dirty="0"/>
              <a:t>미세먼지 전국 등수를 바탕으로 검색지의      미세먼지를 확인하여 여행지 정보에          활용 할 수 있습니다</a:t>
            </a:r>
          </a:p>
        </p:txBody>
      </p:sp>
      <p:pic>
        <p:nvPicPr>
          <p:cNvPr id="24" name="그림 개체 틀 23" descr="다양한 다육 식물 사진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9" name="바닥글 개체 틀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김재현</a:t>
            </a:r>
          </a:p>
        </p:txBody>
      </p:sp>
      <p:sp>
        <p:nvSpPr>
          <p:cNvPr id="50" name="슬라이드 번호 개체 틀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rtlCol="0"/>
          <a:lstStyle/>
          <a:p>
            <a:pPr rtl="0"/>
            <a:r>
              <a:rPr lang="ko-KR" altLang="en-US" dirty="0"/>
              <a:t>사용 공공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1200" y="2458260"/>
            <a:ext cx="3200400" cy="731520"/>
          </a:xfr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 anchorCtr="1">
            <a:normAutofit/>
          </a:bodyPr>
          <a:lstStyle/>
          <a:p>
            <a:pPr rtl="0"/>
            <a:r>
              <a:rPr lang="ko-KR" altLang="en-US" dirty="0"/>
              <a:t>공공데이터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DF55437-A2E9-41B0-8902-7FB8BCD86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7951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0">
            <a:normAutofit/>
          </a:bodyPr>
          <a:lstStyle/>
          <a:p>
            <a:pPr rtl="0"/>
            <a:r>
              <a:rPr lang="ko-KR" altLang="en-US" dirty="0"/>
              <a:t>전국 미세먼지 데이터를</a:t>
            </a:r>
            <a:endParaRPr lang="en-US" altLang="ko-KR" dirty="0"/>
          </a:p>
          <a:p>
            <a:pPr rtl="0"/>
            <a:r>
              <a:rPr lang="ko-KR" altLang="en-US" dirty="0"/>
              <a:t>얻기 위해 공공 데이터 포털의</a:t>
            </a:r>
            <a:endParaRPr lang="en-US" altLang="ko-KR" dirty="0"/>
          </a:p>
          <a:p>
            <a:pPr rtl="0"/>
            <a:r>
              <a:rPr lang="en-US" altLang="ko-KR" dirty="0" err="1"/>
              <a:t>OpenAPI</a:t>
            </a:r>
            <a:endParaRPr lang="en-US" altLang="ko-KR" dirty="0"/>
          </a:p>
          <a:p>
            <a:pPr rtl="0"/>
            <a:r>
              <a:rPr lang="ko-KR" altLang="en-US" dirty="0"/>
              <a:t>한국환경공단</a:t>
            </a:r>
            <a:r>
              <a:rPr lang="en-US" altLang="ko-KR" dirty="0"/>
              <a:t>_</a:t>
            </a:r>
            <a:r>
              <a:rPr lang="ko-KR" altLang="en-US" dirty="0" err="1"/>
              <a:t>에어코리아</a:t>
            </a:r>
            <a:r>
              <a:rPr lang="en-US" altLang="ko-KR" dirty="0"/>
              <a:t>_</a:t>
            </a:r>
            <a:r>
              <a:rPr lang="ko-KR" altLang="en-US" dirty="0"/>
              <a:t>대기오염정보</a:t>
            </a:r>
            <a:r>
              <a:rPr lang="en-US" altLang="ko-KR" dirty="0"/>
              <a:t>_20201125</a:t>
            </a:r>
            <a:r>
              <a:rPr lang="ko-KR" altLang="en-US" dirty="0"/>
              <a:t>를 이용했습니다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75D2ED3F-4593-4DAA-83A4-953C35F622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07221" y="2442106"/>
            <a:ext cx="3200400" cy="731520"/>
          </a:xfr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txBody>
          <a:bodyPr rtlCol="0"/>
          <a:lstStyle/>
          <a:p>
            <a:pPr rtl="0"/>
            <a:r>
              <a:rPr lang="ko-KR" altLang="en-US" dirty="0"/>
              <a:t>카카오 맵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0A0B0A1D-F3E2-4CA5-BB2D-285AB09BB4B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10400" y="3175102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rtlCol="0" anchor="t" anchorCtr="1"/>
          <a:lstStyle/>
          <a:p>
            <a:pPr rtl="0"/>
            <a:r>
              <a:rPr lang="ko-KR" altLang="en-US" dirty="0"/>
              <a:t>지도 표시</a:t>
            </a:r>
            <a:r>
              <a:rPr lang="en-US" altLang="ko-KR" dirty="0"/>
              <a:t>, </a:t>
            </a:r>
            <a:r>
              <a:rPr lang="ko-KR" altLang="en-US" dirty="0"/>
              <a:t>마커 찍기</a:t>
            </a:r>
            <a:r>
              <a:rPr lang="en-US" altLang="ko-KR" dirty="0"/>
              <a:t>, </a:t>
            </a:r>
            <a:r>
              <a:rPr lang="ko-KR" altLang="en-US" dirty="0"/>
              <a:t>안내</a:t>
            </a:r>
            <a:endParaRPr lang="en-US" altLang="ko-KR" dirty="0"/>
          </a:p>
          <a:p>
            <a:pPr rtl="0"/>
            <a:r>
              <a:rPr lang="ko-KR" altLang="en-US" dirty="0"/>
              <a:t>주소 좌표 변환 기능이</a:t>
            </a:r>
            <a:endParaRPr lang="en-US" altLang="ko-KR" dirty="0"/>
          </a:p>
          <a:p>
            <a:pPr rtl="0"/>
            <a:r>
              <a:rPr lang="ko-KR" altLang="en-US" dirty="0"/>
              <a:t>필요하여 카카오 맵 </a:t>
            </a:r>
            <a:r>
              <a:rPr lang="en-US" altLang="ko-KR" dirty="0"/>
              <a:t>API</a:t>
            </a:r>
            <a:r>
              <a:rPr lang="ko-KR" altLang="en-US" dirty="0"/>
              <a:t>를</a:t>
            </a:r>
            <a:endParaRPr lang="en-US" altLang="ko-KR" dirty="0"/>
          </a:p>
          <a:p>
            <a:pPr rtl="0"/>
            <a:r>
              <a:rPr lang="ko-KR" altLang="en-US" dirty="0"/>
              <a:t>이용했습니다</a:t>
            </a:r>
          </a:p>
        </p:txBody>
      </p:sp>
      <p:sp>
        <p:nvSpPr>
          <p:cNvPr id="99" name="바닥글 개체 틀 98">
            <a:extLst>
              <a:ext uri="{FF2B5EF4-FFF2-40B4-BE49-F238E27FC236}">
                <a16:creationId xmlns:a16="http://schemas.microsoft.com/office/drawing/2014/main" id="{40F2CC71-2F3A-4594-B8D9-6343A4E974D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김재현</a:t>
            </a:r>
          </a:p>
        </p:txBody>
      </p:sp>
      <p:sp>
        <p:nvSpPr>
          <p:cNvPr id="100" name="슬라이드 번호 개체 틀 99">
            <a:extLst>
              <a:ext uri="{FF2B5EF4-FFF2-40B4-BE49-F238E27FC236}">
                <a16:creationId xmlns:a16="http://schemas.microsoft.com/office/drawing/2014/main" id="{D7EF088D-A6D8-4DA5-AD4D-5221E33569A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B4DCF4-A0BA-34D8-5373-2FC99983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55" y="1680496"/>
            <a:ext cx="1819275" cy="638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5B43AA-AD51-D0BC-2C68-DD1FBAD5A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083" y="1509046"/>
            <a:ext cx="828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B1ED-3E98-431C-2CEB-B03D0953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5C97D-8CEC-7EA4-8F4E-EC2675F9D1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지도 표시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D36C3B-3CD0-537E-0C63-04B7BB1A57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7280" y="3201612"/>
            <a:ext cx="3200400" cy="2465883"/>
          </a:xfrm>
        </p:spPr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D0D8144-A27A-D865-7C8B-9D6FEDEEA93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/>
              <a:t>최저 최고 중간 마커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BC085E2-81A2-01A3-D3EE-441202DBC83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6A6D0CB-49A9-BB48-5F55-595009A6D4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마커 표시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431B4FD-49B6-11A1-52D1-545645C9C0E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41B7F6F5-5619-7684-E699-6210F6BF16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ko-KR" altLang="en-US" dirty="0"/>
              <a:t>김재현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22C731B-9DDF-5A80-BBD6-F471C090FE3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8F9007-0A25-A454-A600-EC079852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12" y="3237300"/>
            <a:ext cx="2257162" cy="23737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75DE59B-9501-8EF9-6CA7-88E5EA4F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78" y="3237300"/>
            <a:ext cx="3022744" cy="23737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D68930C-8245-F523-4450-C11C24C8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480" y="3228064"/>
            <a:ext cx="2947240" cy="24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9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성과 및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5855" y="2555875"/>
            <a:ext cx="6003636" cy="358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우리나라에 이렇게 많은 미세먼지 측정소가 있었고</a:t>
            </a:r>
            <a:endParaRPr lang="en-US" altLang="ko-KR" dirty="0"/>
          </a:p>
          <a:p>
            <a:pPr rtl="0"/>
            <a:r>
              <a:rPr lang="ko-KR" altLang="en-US" dirty="0"/>
              <a:t>관련 데이터를 실시간으로 제공해 주는지 몰랐습니다</a:t>
            </a:r>
            <a:endParaRPr lang="en-US" altLang="ko-KR" dirty="0"/>
          </a:p>
          <a:p>
            <a:pPr rtl="0"/>
            <a:r>
              <a:rPr lang="ko-KR" altLang="en-US" dirty="0"/>
              <a:t>이번 프로젝트를 하며 </a:t>
            </a:r>
            <a:r>
              <a:rPr lang="en-US" altLang="ko-KR" dirty="0"/>
              <a:t>JS</a:t>
            </a:r>
            <a:r>
              <a:rPr lang="ko-KR" altLang="en-US" dirty="0"/>
              <a:t>와 </a:t>
            </a:r>
            <a:r>
              <a:rPr lang="en-US" altLang="ko-KR" dirty="0"/>
              <a:t>JSON</a:t>
            </a:r>
            <a:r>
              <a:rPr lang="ko-KR" altLang="en-US" dirty="0"/>
              <a:t>을 깊이 이해하게</a:t>
            </a:r>
            <a:r>
              <a:rPr lang="en-US" altLang="ko-KR" dirty="0"/>
              <a:t> </a:t>
            </a:r>
            <a:r>
              <a:rPr lang="ko-KR" altLang="en-US" dirty="0"/>
              <a:t>되었고</a:t>
            </a:r>
            <a:endParaRPr lang="en-US" altLang="ko-KR" dirty="0"/>
          </a:p>
          <a:p>
            <a:pPr rtl="0"/>
            <a:r>
              <a:rPr lang="ko-KR" altLang="en-US" dirty="0"/>
              <a:t>각종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의 사용 및 요청에 관해서도 잘 알게 되었습니다</a:t>
            </a:r>
            <a:r>
              <a:rPr lang="en-US" altLang="ko-KR" dirty="0"/>
              <a:t>.</a:t>
            </a:r>
            <a:r>
              <a:rPr lang="ko-KR" altLang="en-US" dirty="0"/>
              <a:t> 또한 개인적으로 건강관리의 중요성에 대해서도 깊이 느꼈으며</a:t>
            </a:r>
            <a:endParaRPr lang="en-US" altLang="ko-KR" dirty="0"/>
          </a:p>
          <a:p>
            <a:pPr rtl="0"/>
            <a:r>
              <a:rPr lang="en-US" altLang="ko-KR" dirty="0"/>
              <a:t>ChatGPT</a:t>
            </a:r>
            <a:r>
              <a:rPr lang="ko-KR" altLang="en-US" dirty="0"/>
              <a:t>같은 생성형 </a:t>
            </a:r>
            <a:r>
              <a:rPr lang="en-US" altLang="ko-KR" dirty="0"/>
              <a:t>AI</a:t>
            </a:r>
            <a:r>
              <a:rPr lang="ko-KR" altLang="en-US" dirty="0"/>
              <a:t>의 도움으로 문제를 </a:t>
            </a:r>
            <a:r>
              <a:rPr lang="ko-KR" altLang="en-US" dirty="0" err="1"/>
              <a:t>해결한건</a:t>
            </a:r>
            <a:endParaRPr lang="en-US" altLang="ko-KR" dirty="0"/>
          </a:p>
          <a:p>
            <a:pPr rtl="0"/>
            <a:r>
              <a:rPr lang="ko-KR" altLang="en-US" dirty="0"/>
              <a:t>이번이 처음 이였는데 정말 큰 도움이 되었고 잘 사용하면</a:t>
            </a:r>
            <a:endParaRPr lang="en-US" altLang="ko-KR" dirty="0"/>
          </a:p>
          <a:p>
            <a:pPr rtl="0"/>
            <a:r>
              <a:rPr lang="ko-KR" altLang="en-US" dirty="0"/>
              <a:t>훌륭한 도구라는 것을 알게 되었습니다</a:t>
            </a:r>
            <a:endParaRPr lang="en-US" altLang="ko-KR" dirty="0"/>
          </a:p>
          <a:p>
            <a:pPr rtl="0"/>
            <a:r>
              <a:rPr lang="ko-KR" altLang="en-US" dirty="0"/>
              <a:t>앞으로도 자주</a:t>
            </a:r>
            <a:r>
              <a:rPr lang="en-US" altLang="ko-KR" dirty="0"/>
              <a:t> </a:t>
            </a:r>
            <a:r>
              <a:rPr lang="ko-KR" altLang="en-US" dirty="0"/>
              <a:t>이용 할 것 같습니다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ABA2FA-E564-482C-835A-F210D37E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김재현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pic>
        <p:nvPicPr>
          <p:cNvPr id="30" name="그림 개체 틀 29" descr="작은 컵에 든 식물을 들고 있는 줄무늬 셔츠를 입은 사람의 사진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/>
          <a:lstStyle/>
          <a:p>
            <a:pPr rtl="0"/>
            <a:r>
              <a:rPr lang="ko-KR" altLang="en-US" dirty="0"/>
              <a:t>김재현</a:t>
            </a:r>
            <a:endParaRPr lang="en-US" altLang="ko-KR" dirty="0"/>
          </a:p>
          <a:p>
            <a:pPr rtl="0"/>
            <a:r>
              <a:rPr lang="ko-KR" altLang="en-US" dirty="0"/>
              <a:t>컴퓨터공학부 </a:t>
            </a:r>
            <a:r>
              <a:rPr lang="en-US" altLang="ko-KR" dirty="0"/>
              <a:t>202395010</a:t>
            </a:r>
          </a:p>
          <a:p>
            <a:pPr rtl="0"/>
            <a:r>
              <a:rPr lang="en-US" altLang="ko-KR" dirty="0"/>
              <a:t>S-202395010@sillain.ac.kr</a:t>
            </a:r>
            <a:endParaRPr lang="ko-KR" alt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458DEBB-751A-4BD3-9B01-ED88C97E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김재현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003F562-A29C-45D7-86BC-706CBD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598_TF66722518_Win32" id="{75142896-C137-4D12-A041-08F2CE735DF0}" vid="{79200ED1-051F-440F-A109-E4E3C4716D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 발표 프레젠테이션</Template>
  <TotalTime>34</TotalTime>
  <Words>312</Words>
  <Application>Microsoft Office PowerPoint</Application>
  <PresentationFormat>와이드스크린</PresentationFormat>
  <Paragraphs>95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전국 미세먼지 지도</vt:lpstr>
      <vt:lpstr>목차</vt:lpstr>
      <vt:lpstr>프로젝트 주제</vt:lpstr>
      <vt:lpstr>프로젝트 목적</vt:lpstr>
      <vt:lpstr>프로젝트 기대효과</vt:lpstr>
      <vt:lpstr>사용 공공 데이터</vt:lpstr>
      <vt:lpstr>주요 기능</vt:lpstr>
      <vt:lpstr>프로젝트 성과 및 느낀점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김재현</dc:creator>
  <cp:lastModifiedBy>김재현</cp:lastModifiedBy>
  <cp:revision>8</cp:revision>
  <dcterms:created xsi:type="dcterms:W3CDTF">2024-12-17T09:29:51Z</dcterms:created>
  <dcterms:modified xsi:type="dcterms:W3CDTF">2024-12-17T10:04:47Z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